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9144000" cy="6858000" type="screen4x3"/>
  <p:notesSz cx="9144000" cy="6858000"/>
  <p:defaultTextStyle>
    <a:defPPr>
      <a:defRPr lang="th-TH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585" autoAdjust="0"/>
  </p:normalViewPr>
  <p:slideViewPr>
    <p:cSldViewPr>
      <p:cViewPr varScale="1">
        <p:scale>
          <a:sx n="79" d="100"/>
          <a:sy n="79" d="100"/>
        </p:scale>
        <p:origin x="-1302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cs typeface="Cordia New" pitchFamily="34" charset="-34"/>
              </a:defRPr>
            </a:lvl1pPr>
          </a:lstStyle>
          <a:p>
            <a:endParaRPr lang="th-TH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cs typeface="Cordia New" pitchFamily="34" charset="-34"/>
              </a:defRPr>
            </a:lvl1pPr>
          </a:lstStyle>
          <a:p>
            <a:fld id="{366FB1D1-A093-4F3A-B9C3-CCD2FB9C7471}" type="datetimeFigureOut">
              <a:rPr lang="th-TH"/>
              <a:pPr/>
              <a:t>17/05/60</a:t>
            </a:fld>
            <a:endParaRPr lang="th-TH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h-TH" smtClean="0"/>
              <a:t>Click to edit Master text styles</a:t>
            </a:r>
          </a:p>
          <a:p>
            <a:pPr lvl="1"/>
            <a:r>
              <a:rPr lang="th-TH" smtClean="0"/>
              <a:t>Second level</a:t>
            </a:r>
          </a:p>
          <a:p>
            <a:pPr lvl="2"/>
            <a:r>
              <a:rPr lang="th-TH" smtClean="0"/>
              <a:t>Third level</a:t>
            </a:r>
          </a:p>
          <a:p>
            <a:pPr lvl="3"/>
            <a:r>
              <a:rPr lang="th-TH" smtClean="0"/>
              <a:t>Fourth level</a:t>
            </a:r>
          </a:p>
          <a:p>
            <a:pPr lvl="4"/>
            <a:r>
              <a:rPr lang="th-TH" smtClean="0"/>
              <a:t>Fifth level</a:t>
            </a:r>
          </a:p>
        </p:txBody>
      </p:sp>
      <p:sp>
        <p:nvSpPr>
          <p:cNvPr id="512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cs typeface="Cordia New" pitchFamily="34" charset="-34"/>
              </a:defRPr>
            </a:lvl1pPr>
          </a:lstStyle>
          <a:p>
            <a:endParaRPr lang="th-TH"/>
          </a:p>
        </p:txBody>
      </p:sp>
      <p:sp>
        <p:nvSpPr>
          <p:cNvPr id="512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cs typeface="Cordia New" pitchFamily="34" charset="-34"/>
              </a:defRPr>
            </a:lvl1pPr>
          </a:lstStyle>
          <a:p>
            <a:fld id="{DCDF1F29-BE54-46B2-BCB5-78A9309440F9}" type="slidenum">
              <a:rPr lang="en-US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440876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Cordia New" pitchFamily="34" charset="-34"/>
      </a:defRPr>
    </a:lvl1pPr>
    <a:lvl2pPr marL="457200" algn="l" rtl="0" fontAlgn="base">
      <a:spcBef>
        <a:spcPct val="3000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Cordia New" pitchFamily="34" charset="-34"/>
      </a:defRPr>
    </a:lvl2pPr>
    <a:lvl3pPr marL="914400" algn="l" rtl="0" fontAlgn="base">
      <a:spcBef>
        <a:spcPct val="3000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Cordia New" pitchFamily="34" charset="-34"/>
      </a:defRPr>
    </a:lvl3pPr>
    <a:lvl4pPr marL="1371600" algn="l" rtl="0" fontAlgn="base">
      <a:spcBef>
        <a:spcPct val="3000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Cordia New" pitchFamily="34" charset="-34"/>
      </a:defRPr>
    </a:lvl4pPr>
    <a:lvl5pPr marL="1828800" algn="l" rtl="0" fontAlgn="base">
      <a:spcBef>
        <a:spcPct val="3000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Cordia New" pitchFamily="34" charset="-34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Igp </a:t>
            </a:r>
            <a:r>
              <a:rPr lang="th-TH"/>
              <a:t>แตกเป็น </a:t>
            </a:r>
            <a:r>
              <a:rPr lang="en-US"/>
              <a:t>LINK </a:t>
            </a:r>
            <a:r>
              <a:rPr lang="th-TH"/>
              <a:t>กับ </a:t>
            </a:r>
            <a:r>
              <a:rPr lang="en-US"/>
              <a:t>RIP</a:t>
            </a:r>
            <a:endParaRPr lang="th-TH"/>
          </a:p>
          <a:p>
            <a:r>
              <a:rPr lang="en-US"/>
              <a:t>EGP </a:t>
            </a:r>
            <a:r>
              <a:rPr lang="th-TH"/>
              <a:t>แตกเป็น</a:t>
            </a:r>
            <a:r>
              <a:rPr lang="en-US"/>
              <a:t>path</a:t>
            </a:r>
            <a:endParaRPr lang="th-TH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BGP4 support Fiber</a:t>
            </a:r>
          </a:p>
          <a:p>
            <a:r>
              <a:rPr lang="en-US" dirty="0" smtClean="0"/>
              <a:t>Base on policies </a:t>
            </a:r>
            <a:r>
              <a:rPr lang="th-TH" dirty="0" smtClean="0"/>
              <a:t>ต้องผ่านเมืองนี้ๆ เท่านั้น</a:t>
            </a:r>
            <a:r>
              <a:rPr lang="th-TH" baseline="0" dirty="0" smtClean="0"/>
              <a:t> และไม่</a:t>
            </a:r>
            <a:r>
              <a:rPr lang="en-US" baseline="0" dirty="0" smtClean="0"/>
              <a:t>show detail </a:t>
            </a:r>
            <a:r>
              <a:rPr lang="th-TH" baseline="0" dirty="0" smtClean="0"/>
              <a:t>ของแต่ละ </a:t>
            </a:r>
            <a:r>
              <a:rPr lang="en-US" baseline="0" dirty="0" smtClean="0"/>
              <a:t>as</a:t>
            </a:r>
            <a:r>
              <a:rPr lang="th-TH" baseline="0" dirty="0" smtClean="0"/>
              <a:t>รู้แค่จากกรุงเทพต้องลงปักกิ่ง</a:t>
            </a:r>
            <a:endParaRPr lang="th-TH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BGP</a:t>
            </a:r>
            <a:r>
              <a:rPr lang="en-US" baseline="0" dirty="0" smtClean="0"/>
              <a:t> </a:t>
            </a:r>
            <a:r>
              <a:rPr lang="th-TH" baseline="0" dirty="0" smtClean="0"/>
              <a:t>ต้องใช้ </a:t>
            </a:r>
            <a:r>
              <a:rPr lang="en-US" baseline="0" dirty="0" smtClean="0"/>
              <a:t>TCP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F1F29-BE54-46B2-BCB5-78A9309440F9}" type="slidenum">
              <a:rPr lang="en-US" smtClean="0"/>
              <a:pPr/>
              <a:t>19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24795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20 ซ้ำก็โยนทิ้งไปไม่ยอมให้เกิดลูป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F1F29-BE54-46B2-BCB5-78A9309440F9}" type="slidenum">
              <a:rPr lang="en-US" smtClean="0"/>
              <a:pPr/>
              <a:t>20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249073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มันจะสร้าง</a:t>
            </a:r>
            <a:r>
              <a:rPr lang="en-US"/>
              <a:t> neighbor section </a:t>
            </a:r>
            <a:r>
              <a:rPr lang="th-TH"/>
              <a:t>เข้าหากันหรือการทำ</a:t>
            </a:r>
            <a:r>
              <a:rPr lang="en-US"/>
              <a:t>peer</a:t>
            </a:r>
            <a:r>
              <a:rPr lang="th-TH"/>
              <a:t> เรียก </a:t>
            </a:r>
            <a:r>
              <a:rPr lang="en-US"/>
              <a:t>BGP Speaker</a:t>
            </a:r>
            <a:endParaRPr lang="th-TH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หลังจากทำ </a:t>
            </a:r>
            <a:r>
              <a:rPr lang="en-US"/>
              <a:t>TCP </a:t>
            </a:r>
            <a:r>
              <a:rPr lang="th-TH"/>
              <a:t>เรียบร้อย </a:t>
            </a:r>
            <a:r>
              <a:rPr lang="en-US"/>
              <a:t>Reliable </a:t>
            </a:r>
            <a:r>
              <a:rPr lang="th-TH"/>
              <a:t>นะก็จะเริ่ม </a:t>
            </a:r>
            <a:r>
              <a:rPr lang="en-US"/>
              <a:t>Exchange </a:t>
            </a:r>
            <a:r>
              <a:rPr lang="th-TH"/>
              <a:t>กันแบบ </a:t>
            </a:r>
            <a:r>
              <a:rPr lang="en-US"/>
              <a:t>Incremental update withdraw </a:t>
            </a:r>
            <a:r>
              <a:rPr lang="th-TH"/>
              <a:t>ก็เช่นกัน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 </a:t>
            </a:r>
            <a:r>
              <a:rPr lang="th-TH"/>
              <a:t>คือ </a:t>
            </a:r>
            <a:r>
              <a:rPr lang="en-US"/>
              <a:t>Local connect </a:t>
            </a:r>
            <a:r>
              <a:rPr lang="th-TH"/>
              <a:t>อยู่เพื่อเพิ่มค่าการรันของ </a:t>
            </a:r>
            <a:r>
              <a:rPr lang="en-US"/>
              <a:t>CEF</a:t>
            </a:r>
            <a:endParaRPr lang="th-TH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มี</a:t>
            </a:r>
            <a:r>
              <a:rPr lang="en-US"/>
              <a:t>C </a:t>
            </a:r>
            <a:r>
              <a:rPr lang="th-TH"/>
              <a:t>เท่าไหร่มี </a:t>
            </a:r>
            <a:r>
              <a:rPr lang="en-US"/>
              <a:t>L </a:t>
            </a:r>
            <a:r>
              <a:rPr lang="th-TH"/>
              <a:t>เท่านั้น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ตอนนี้ </a:t>
            </a:r>
            <a:r>
              <a:rPr lang="en-US"/>
              <a:t>V6 </a:t>
            </a:r>
            <a:r>
              <a:rPr lang="th-TH"/>
              <a:t>มี</a:t>
            </a:r>
            <a:r>
              <a:rPr lang="en-US"/>
              <a:t>prefix</a:t>
            </a:r>
            <a:r>
              <a:rPr lang="th-TH"/>
              <a:t>แบบนี้ต้องทำไงๆๆ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เกษตรออกไปได้สองทางไทยสาน ยูนิเน็ต รูปถัดไป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แต่ละหน่วยงานจะคุยกันต่างๆ กัน แต่แตละ จะคุยด้วย</a:t>
            </a:r>
            <a:r>
              <a:rPr lang="en-US"/>
              <a:t>BGP</a:t>
            </a:r>
            <a:r>
              <a:rPr lang="th-TH"/>
              <a:t> เป็นตัวแทนของ</a:t>
            </a:r>
            <a:r>
              <a:rPr lang="en-US"/>
              <a:t>exterior</a:t>
            </a:r>
            <a:endParaRPr lang="th-TH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อยู๋ที่ขอบเป็นตัวที่</a:t>
            </a:r>
            <a:r>
              <a:rPr lang="en-US"/>
              <a:t>link </a:t>
            </a:r>
            <a:r>
              <a:rPr lang="th-TH"/>
              <a:t>ระหว่าง </a:t>
            </a:r>
            <a:r>
              <a:rPr lang="en-US"/>
              <a:t>AS </a:t>
            </a:r>
            <a:r>
              <a:rPr lang="th-TH"/>
              <a:t>เน้น</a:t>
            </a:r>
            <a:r>
              <a:rPr lang="en-US"/>
              <a:t>Loop free</a:t>
            </a:r>
            <a:endParaRPr lang="th-TH"/>
          </a:p>
          <a:p>
            <a:r>
              <a:rPr lang="th-TH"/>
              <a:t>แล้ว</a:t>
            </a:r>
            <a:r>
              <a:rPr lang="en-US"/>
              <a:t>based on policy </a:t>
            </a:r>
            <a:endParaRPr lang="th-TH"/>
          </a:p>
          <a:p>
            <a:r>
              <a:rPr lang="th-TH"/>
              <a:t>มี </a:t>
            </a:r>
            <a:r>
              <a:rPr lang="en-US"/>
              <a:t>Path vector routing </a:t>
            </a:r>
            <a:endParaRPr lang="th-TH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ไม่สามารถสเกลได้ </a:t>
            </a:r>
          </a:p>
          <a:p>
            <a:r>
              <a:rPr lang="th-TH"/>
              <a:t>จะเป็น</a:t>
            </a:r>
            <a:r>
              <a:rPr lang="en-US"/>
              <a:t>List </a:t>
            </a:r>
            <a:r>
              <a:rPr lang="th-TH"/>
              <a:t>ของเครือข่ายต่างๆที่สามารถไปถึงได้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ข้างในคุย </a:t>
            </a:r>
            <a:r>
              <a:rPr lang="en-US"/>
              <a:t>OSPF </a:t>
            </a:r>
            <a:r>
              <a:rPr lang="th-TH"/>
              <a:t>ข้างนอกคุย </a:t>
            </a:r>
            <a:r>
              <a:rPr lang="en-US"/>
              <a:t>BGP</a:t>
            </a:r>
            <a:r>
              <a:rPr lang="th-TH"/>
              <a:t>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Path vector routing </a:t>
            </a:r>
            <a:r>
              <a:rPr lang="th-TH"/>
              <a:t>คือ จากไทยไปจีน หรือ ก็คือ จากนอกๆ เช่นจะไป </a:t>
            </a:r>
            <a:r>
              <a:rPr lang="en-US"/>
              <a:t>18</a:t>
            </a:r>
            <a:r>
              <a:rPr lang="th-TH"/>
              <a:t> ก็ไป </a:t>
            </a:r>
            <a:r>
              <a:rPr lang="en-US"/>
              <a:t>As1, AS2, AS3 </a:t>
            </a:r>
            <a:r>
              <a:rPr lang="th-TH"/>
              <a:t>ตามลำดับไรงี้</a:t>
            </a:r>
          </a:p>
          <a:p>
            <a:r>
              <a:rPr lang="th-TH"/>
              <a:t>แล้วมันจะรวบอะไรที่เหมือนกันให้เป็นแบบล่าง เพื่อความสั้นลโดยเปลี่ยน </a:t>
            </a:r>
            <a:r>
              <a:rPr lang="en-US"/>
              <a:t>/</a:t>
            </a:r>
            <a:r>
              <a:rPr lang="th-TH"/>
              <a:t> เอา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ทำการ </a:t>
            </a:r>
            <a:r>
              <a:rPr lang="en-US"/>
              <a:t>Aggregate </a:t>
            </a:r>
            <a:r>
              <a:rPr lang="th-TH"/>
              <a:t> ให้ดีๆ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เกิดจากการ </a:t>
            </a:r>
            <a:r>
              <a:rPr lang="en-US" dirty="0"/>
              <a:t>Configure </a:t>
            </a:r>
            <a:r>
              <a:rPr lang="th-TH" dirty="0" smtClean="0"/>
              <a:t>ผิด</a:t>
            </a:r>
            <a:endParaRPr lang="en-US" dirty="0" smtClean="0"/>
          </a:p>
          <a:p>
            <a:r>
              <a:rPr lang="en-US" dirty="0" smtClean="0"/>
              <a:t>Configure </a:t>
            </a:r>
            <a:r>
              <a:rPr lang="th-TH" dirty="0" smtClean="0"/>
              <a:t>ว่าไป</a:t>
            </a:r>
            <a:r>
              <a:rPr lang="en-US" dirty="0" err="1" smtClean="0"/>
              <a:t>microsoft</a:t>
            </a:r>
            <a:r>
              <a:rPr lang="th-TH" dirty="0" smtClean="0"/>
              <a:t>ได้ทุกคนก็ไปทางนี้ซึ่งจริงๆไปไม่ได้</a:t>
            </a:r>
            <a:r>
              <a:rPr lang="th-TH" baseline="0" dirty="0" smtClean="0"/>
              <a:t> สุดท้ายก็พังกันหมด</a:t>
            </a:r>
            <a:endParaRPr lang="th-TH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การอัปเดต </a:t>
            </a:r>
            <a:r>
              <a:rPr lang="en-US" dirty="0"/>
              <a:t>BGP </a:t>
            </a:r>
            <a:r>
              <a:rPr lang="th-TH" dirty="0"/>
              <a:t>จะ </a:t>
            </a:r>
            <a:r>
              <a:rPr lang="en-US" dirty="0"/>
              <a:t>Carry </a:t>
            </a:r>
            <a:r>
              <a:rPr lang="th-TH" dirty="0"/>
              <a:t>บน  </a:t>
            </a:r>
            <a:r>
              <a:rPr lang="en-US" dirty="0"/>
              <a:t>TCP </a:t>
            </a:r>
            <a:r>
              <a:rPr lang="th-TH" dirty="0"/>
              <a:t>คือ </a:t>
            </a:r>
            <a:r>
              <a:rPr lang="en-US" dirty="0"/>
              <a:t>Reliable </a:t>
            </a:r>
            <a:r>
              <a:rPr lang="th-TH" dirty="0" smtClean="0"/>
              <a:t>มาก และต้องไม่เป็น</a:t>
            </a:r>
            <a:r>
              <a:rPr lang="th-TH" baseline="0" dirty="0" smtClean="0"/>
              <a:t> </a:t>
            </a:r>
            <a:r>
              <a:rPr lang="en-US" baseline="0" dirty="0" smtClean="0"/>
              <a:t>loop</a:t>
            </a:r>
            <a:endParaRPr lang="th-TH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C12F43-AB23-4CDB-9D11-18E2F149D45D}" type="datetimeFigureOut">
              <a:rPr lang="en-US"/>
              <a:pPr>
                <a:defRPr/>
              </a:pPr>
              <a:t>5/17/2017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026712-DFC2-4BF5-9735-1D417374F605}" type="slidenum">
              <a:rPr lang="th-TH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 b="0" i="0">
                <a:solidFill>
                  <a:srgbClr val="333399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 sz="200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999912-A0FD-415E-926F-6A10EAB391E3}" type="datetimeFigureOut">
              <a:rPr lang="en-US"/>
              <a:pPr>
                <a:defRPr/>
              </a:pPr>
              <a:t>5/17/2017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23348E-56DA-4EDA-A276-67AEBA9299D5}" type="slidenum">
              <a:rPr lang="th-TH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 b="0" i="0">
                <a:solidFill>
                  <a:srgbClr val="333399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BD61E8-F8EB-4F61-B5FD-9AB9C94752D2}" type="datetimeFigureOut">
              <a:rPr lang="en-US"/>
              <a:pPr>
                <a:defRPr/>
              </a:pPr>
              <a:t>5/17/2017</a:t>
            </a:fld>
            <a:endParaRPr lang="en-US"/>
          </a:p>
        </p:txBody>
      </p:sp>
      <p:sp>
        <p:nvSpPr>
          <p:cNvPr id="7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64C635-AAF0-4778-9FDB-A5E187C6802D}" type="slidenum">
              <a:rPr lang="th-TH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 b="0" i="0">
                <a:solidFill>
                  <a:srgbClr val="333399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59C592-6B31-419C-84C5-ED8FB37380ED}" type="datetimeFigureOut">
              <a:rPr lang="en-US"/>
              <a:pPr>
                <a:defRPr/>
              </a:pPr>
              <a:t>5/17/2017</a:t>
            </a:fld>
            <a:endParaRPr lang="en-US"/>
          </a:p>
        </p:txBody>
      </p:sp>
      <p:sp>
        <p:nvSpPr>
          <p:cNvPr id="5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F80D7D-C353-439D-9270-7D609BBFB851}" type="slidenum">
              <a:rPr lang="th-TH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3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7981AE-131A-43E6-8A78-526E2FAC2BE6}" type="datetimeFigureOut">
              <a:rPr lang="en-US"/>
              <a:pPr>
                <a:defRPr/>
              </a:pPr>
              <a:t>5/17/2017</a:t>
            </a:fld>
            <a:endParaRPr lang="en-US"/>
          </a:p>
        </p:txBody>
      </p:sp>
      <p:sp>
        <p:nvSpPr>
          <p:cNvPr id="4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1663BA-DDBA-4C00-8485-A7B35806FCA5}" type="slidenum">
              <a:rPr lang="th-TH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17513" y="822325"/>
            <a:ext cx="438150" cy="474663"/>
          </a:xfrm>
          <a:custGeom>
            <a:avLst/>
            <a:gdLst/>
            <a:ahLst/>
            <a:cxnLst/>
            <a:rect l="l" t="t" r="r" b="b"/>
            <a:pathLst>
              <a:path w="437515" h="474344">
                <a:moveTo>
                  <a:pt x="0" y="473963"/>
                </a:moveTo>
                <a:lnTo>
                  <a:pt x="437387" y="473963"/>
                </a:lnTo>
                <a:lnTo>
                  <a:pt x="437387" y="0"/>
                </a:lnTo>
                <a:lnTo>
                  <a:pt x="0" y="0"/>
                </a:lnTo>
                <a:lnTo>
                  <a:pt x="0" y="473963"/>
                </a:lnTo>
                <a:close/>
              </a:path>
            </a:pathLst>
          </a:custGeom>
          <a:solidFill>
            <a:srgbClr val="FFCF00"/>
          </a:solid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800100" y="822325"/>
            <a:ext cx="328613" cy="474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541338" y="1244600"/>
            <a:ext cx="422275" cy="474663"/>
          </a:xfrm>
          <a:custGeom>
            <a:avLst/>
            <a:gdLst/>
            <a:ahLst/>
            <a:cxnLst/>
            <a:rect l="l" t="t" r="r" b="b"/>
            <a:pathLst>
              <a:path w="422275" h="474344">
                <a:moveTo>
                  <a:pt x="0" y="473963"/>
                </a:moveTo>
                <a:lnTo>
                  <a:pt x="422148" y="473963"/>
                </a:lnTo>
                <a:lnTo>
                  <a:pt x="422148" y="0"/>
                </a:lnTo>
                <a:lnTo>
                  <a:pt x="0" y="0"/>
                </a:lnTo>
                <a:lnTo>
                  <a:pt x="0" y="473963"/>
                </a:lnTo>
                <a:close/>
              </a:path>
            </a:pathLst>
          </a:custGeom>
          <a:solidFill>
            <a:srgbClr val="3333CC"/>
          </a:solid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911225" y="1244600"/>
            <a:ext cx="368300" cy="474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127000" y="1171575"/>
            <a:ext cx="560388" cy="4222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777875" y="714375"/>
            <a:ext cx="0" cy="1052513"/>
          </a:xfrm>
          <a:custGeom>
            <a:avLst/>
            <a:gdLst/>
            <a:ahLst/>
            <a:cxnLst/>
            <a:rect l="l" t="t" r="r" b="b"/>
            <a:pathLst>
              <a:path h="1051560">
                <a:moveTo>
                  <a:pt x="0" y="0"/>
                </a:moveTo>
                <a:lnTo>
                  <a:pt x="0" y="1051560"/>
                </a:lnTo>
              </a:path>
            </a:pathLst>
          </a:custGeom>
          <a:ln w="32004">
            <a:solidFill>
              <a:srgbClr val="1C1C1C"/>
            </a:solidFill>
          </a:ln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442913" y="1504950"/>
            <a:ext cx="8226425" cy="317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1033" name="Holder 2"/>
          <p:cNvSpPr>
            <a:spLocks noGrp="1"/>
          </p:cNvSpPr>
          <p:nvPr>
            <p:ph type="title"/>
          </p:nvPr>
        </p:nvSpPr>
        <p:spPr bwMode="auto">
          <a:xfrm>
            <a:off x="830263" y="711200"/>
            <a:ext cx="7483475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th-TH" smtClean="0"/>
          </a:p>
        </p:txBody>
      </p:sp>
      <p:sp>
        <p:nvSpPr>
          <p:cNvPr id="1034" name="Holder 3"/>
          <p:cNvSpPr>
            <a:spLocks noGrp="1"/>
          </p:cNvSpPr>
          <p:nvPr>
            <p:ph type="body" idx="1"/>
          </p:nvPr>
        </p:nvSpPr>
        <p:spPr bwMode="auto">
          <a:xfrm>
            <a:off x="430213" y="1830388"/>
            <a:ext cx="8283575" cy="351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th-TH" smtClean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325" y="6378575"/>
            <a:ext cx="292735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8575"/>
            <a:ext cx="2103438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4E38699-0972-46FD-BCA5-F02D6F343F2D}" type="datetimeFigureOut">
              <a:rPr lang="en-US"/>
              <a:pPr>
                <a:defRPr/>
              </a:pPr>
              <a:t>5/17/2017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51850" y="6443663"/>
            <a:ext cx="430213" cy="220662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1550"/>
              </a:lnSpc>
              <a:defRPr sz="1400">
                <a:latin typeface="Tahoma" pitchFamily="34" charset="0"/>
                <a:cs typeface="Tahoma" pitchFamily="34" charset="0"/>
              </a:defRPr>
            </a:lvl1pPr>
          </a:lstStyle>
          <a:p>
            <a:fld id="{CF84E999-CB2E-41F3-8205-50BB858DDEC2}" type="slidenum">
              <a:rPr lang="th-TH"/>
              <a:pPr/>
              <a:t>‹#›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2" r:id="rId2"/>
    <p:sldLayoutId id="2147483651" r:id="rId3"/>
    <p:sldLayoutId id="2147483650" r:id="rId4"/>
    <p:sldLayoutId id="2147483649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://www.cpe.ku.ac.th/~ana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anan.p@cpe.ku.ac.th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scoltablog.com/what-is-the-l-designation-in-a-cisco-routing-table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computernetworkingnotes.com/ipv6-features-concepts-and-configurations/routing-with-ipv6.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computernetworkingnotes.com/ipv6-features-concepts-and-configurations/routing-with-ipv6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computernetworkingnotes.com/ipv6-features-concepts-and-configurations/routing-with-ipv6.html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iir.ngi.nectec.or.th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object 2"/>
          <p:cNvSpPr>
            <a:spLocks/>
          </p:cNvSpPr>
          <p:nvPr/>
        </p:nvSpPr>
        <p:spPr bwMode="auto">
          <a:xfrm>
            <a:off x="293688" y="2546350"/>
            <a:ext cx="439737" cy="474663"/>
          </a:xfrm>
          <a:custGeom>
            <a:avLst/>
            <a:gdLst/>
            <a:ahLst/>
            <a:cxnLst>
              <a:cxn ang="0">
                <a:pos x="0" y="473963"/>
              </a:cxn>
              <a:cxn ang="0">
                <a:pos x="438912" y="473963"/>
              </a:cxn>
              <a:cxn ang="0">
                <a:pos x="438912" y="0"/>
              </a:cxn>
              <a:cxn ang="0">
                <a:pos x="0" y="0"/>
              </a:cxn>
              <a:cxn ang="0">
                <a:pos x="0" y="473963"/>
              </a:cxn>
            </a:cxnLst>
            <a:rect l="0" t="0" r="r" b="b"/>
            <a:pathLst>
              <a:path w="439420" h="474344">
                <a:moveTo>
                  <a:pt x="0" y="473963"/>
                </a:moveTo>
                <a:lnTo>
                  <a:pt x="438912" y="473963"/>
                </a:lnTo>
                <a:lnTo>
                  <a:pt x="438912" y="0"/>
                </a:lnTo>
                <a:lnTo>
                  <a:pt x="0" y="0"/>
                </a:lnTo>
                <a:lnTo>
                  <a:pt x="0" y="473963"/>
                </a:lnTo>
                <a:close/>
              </a:path>
            </a:pathLst>
          </a:custGeom>
          <a:solidFill>
            <a:srgbClr val="3333CC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170" name="object 3"/>
          <p:cNvSpPr>
            <a:spLocks noChangeArrowheads="1"/>
          </p:cNvSpPr>
          <p:nvPr/>
        </p:nvSpPr>
        <p:spPr bwMode="auto">
          <a:xfrm>
            <a:off x="677863" y="2546350"/>
            <a:ext cx="328612" cy="4746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71" name="object 4"/>
          <p:cNvSpPr>
            <a:spLocks/>
          </p:cNvSpPr>
          <p:nvPr/>
        </p:nvSpPr>
        <p:spPr bwMode="auto">
          <a:xfrm>
            <a:off x="417513" y="2968625"/>
            <a:ext cx="422275" cy="474663"/>
          </a:xfrm>
          <a:custGeom>
            <a:avLst/>
            <a:gdLst/>
            <a:ahLst/>
            <a:cxnLst>
              <a:cxn ang="0">
                <a:pos x="0" y="473963"/>
              </a:cxn>
              <a:cxn ang="0">
                <a:pos x="422148" y="473963"/>
              </a:cxn>
              <a:cxn ang="0">
                <a:pos x="422148" y="0"/>
              </a:cxn>
              <a:cxn ang="0">
                <a:pos x="0" y="0"/>
              </a:cxn>
              <a:cxn ang="0">
                <a:pos x="0" y="473963"/>
              </a:cxn>
            </a:cxnLst>
            <a:rect l="0" t="0" r="r" b="b"/>
            <a:pathLst>
              <a:path w="422275" h="474345">
                <a:moveTo>
                  <a:pt x="0" y="473963"/>
                </a:moveTo>
                <a:lnTo>
                  <a:pt x="422148" y="473963"/>
                </a:lnTo>
                <a:lnTo>
                  <a:pt x="422148" y="0"/>
                </a:lnTo>
                <a:lnTo>
                  <a:pt x="0" y="0"/>
                </a:lnTo>
                <a:lnTo>
                  <a:pt x="0" y="473963"/>
                </a:lnTo>
                <a:close/>
              </a:path>
            </a:pathLst>
          </a:custGeom>
          <a:solidFill>
            <a:srgbClr val="FFCF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172" name="object 5"/>
          <p:cNvSpPr>
            <a:spLocks noChangeArrowheads="1"/>
          </p:cNvSpPr>
          <p:nvPr/>
        </p:nvSpPr>
        <p:spPr bwMode="auto">
          <a:xfrm>
            <a:off x="787400" y="2968625"/>
            <a:ext cx="369888" cy="4746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73" name="object 6"/>
          <p:cNvSpPr>
            <a:spLocks noChangeArrowheads="1"/>
          </p:cNvSpPr>
          <p:nvPr/>
        </p:nvSpPr>
        <p:spPr bwMode="auto">
          <a:xfrm>
            <a:off x="0" y="2895600"/>
            <a:ext cx="560388" cy="4222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74" name="object 7"/>
          <p:cNvSpPr>
            <a:spLocks/>
          </p:cNvSpPr>
          <p:nvPr/>
        </p:nvSpPr>
        <p:spPr bwMode="auto">
          <a:xfrm>
            <a:off x="650875" y="2438400"/>
            <a:ext cx="0" cy="10541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053084"/>
              </a:cxn>
            </a:cxnLst>
            <a:rect l="0" t="0" r="r" b="b"/>
            <a:pathLst>
              <a:path h="1053464">
                <a:moveTo>
                  <a:pt x="0" y="0"/>
                </a:moveTo>
                <a:lnTo>
                  <a:pt x="0" y="1053084"/>
                </a:lnTo>
              </a:path>
            </a:pathLst>
          </a:custGeom>
          <a:noFill/>
          <a:ln w="32004">
            <a:solidFill>
              <a:srgbClr val="1C1C1C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175" name="object 8"/>
          <p:cNvSpPr>
            <a:spLocks noChangeArrowheads="1"/>
          </p:cNvSpPr>
          <p:nvPr/>
        </p:nvSpPr>
        <p:spPr bwMode="auto">
          <a:xfrm>
            <a:off x="315913" y="3260725"/>
            <a:ext cx="8693150" cy="555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69975" y="2420938"/>
            <a:ext cx="2720975" cy="666750"/>
          </a:xfrm>
        </p:spPr>
        <p:txBody>
          <a:bodyPr rtlCol="0"/>
          <a:lstStyle/>
          <a:p>
            <a:pPr marL="1270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Routing</a:t>
            </a:r>
            <a:r>
              <a:rPr spc="-135" dirty="0"/>
              <a:t> </a:t>
            </a:r>
            <a:r>
              <a:rPr spc="-5" dirty="0"/>
              <a:t>III</a:t>
            </a:r>
          </a:p>
        </p:txBody>
      </p:sp>
      <p:sp>
        <p:nvSpPr>
          <p:cNvPr id="7177" name="object 1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306388"/>
            <a:fld id="{35055E82-CCD9-45A2-BA1A-3B929DFB3486}" type="slidenum">
              <a:rPr lang="th-TH"/>
              <a:pPr marL="306388"/>
              <a:t>1</a:t>
            </a:fld>
            <a:endParaRPr lang="th-TH"/>
          </a:p>
        </p:txBody>
      </p:sp>
      <p:sp>
        <p:nvSpPr>
          <p:cNvPr id="10" name="object 10"/>
          <p:cNvSpPr txBox="1"/>
          <p:nvPr/>
        </p:nvSpPr>
        <p:spPr>
          <a:xfrm>
            <a:off x="2352675" y="3622675"/>
            <a:ext cx="5656263" cy="24034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022600"/>
            <a:r>
              <a:rPr lang="th-TH" sz="3200" b="1">
                <a:latin typeface="Cordia New" pitchFamily="34" charset="-34"/>
                <a:cs typeface="Cordia New" pitchFamily="34" charset="-34"/>
              </a:rPr>
              <a:t>รศ.ดร. อนันต์ ผลเพ่ม</a:t>
            </a:r>
            <a:endParaRPr lang="th-TH" sz="3200">
              <a:latin typeface="Cordia New" pitchFamily="34" charset="-34"/>
              <a:cs typeface="Cordia New" pitchFamily="34" charset="-34"/>
            </a:endParaRPr>
          </a:p>
          <a:p>
            <a:pPr marL="3022600" algn="r">
              <a:spcBef>
                <a:spcPts val="1300"/>
              </a:spcBef>
            </a:pPr>
            <a:r>
              <a:rPr lang="th-TH">
                <a:latin typeface="Tahoma" pitchFamily="34" charset="0"/>
                <a:cs typeface="Tahoma" pitchFamily="34" charset="0"/>
              </a:rPr>
              <a:t>Asso. Prof. Anan Phonphoem, Ph.D.</a:t>
            </a:r>
          </a:p>
          <a:p>
            <a:pPr marL="3022600" algn="r">
              <a:lnSpc>
                <a:spcPct val="120000"/>
              </a:lnSpc>
            </a:pPr>
            <a:r>
              <a:rPr lang="th-TH" sz="1800" u="sng">
                <a:solidFill>
                  <a:srgbClr val="FF0000"/>
                </a:solidFill>
                <a:latin typeface="Tahoma" pitchFamily="34" charset="0"/>
                <a:cs typeface="Tahoma" pitchFamily="34" charset="0"/>
                <a:hlinkClick r:id="rId6"/>
              </a:rPr>
              <a:t>anan.p@ku.ac.th </a:t>
            </a:r>
            <a:r>
              <a:rPr lang="th-TH" sz="18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th-TH" sz="1800">
                <a:latin typeface="Tahoma" pitchFamily="34" charset="0"/>
                <a:cs typeface="Tahoma" pitchFamily="34" charset="0"/>
                <a:hlinkClick r:id="rId7"/>
              </a:rPr>
              <a:t>http://www.cpe.ku.ac.th/~anan </a:t>
            </a:r>
            <a:r>
              <a:rPr lang="th-TH" sz="1800">
                <a:latin typeface="Tahoma" pitchFamily="34" charset="0"/>
                <a:cs typeface="Tahoma" pitchFamily="34" charset="0"/>
              </a:rPr>
              <a:t> Computer Engineering Department  Kasetsart University, Bangkok, Thailand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313" y="644525"/>
            <a:ext cx="7208837" cy="666750"/>
          </a:xfrm>
        </p:spPr>
        <p:txBody>
          <a:bodyPr rtlCol="0"/>
          <a:lstStyle/>
          <a:p>
            <a:pPr marL="1270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Path </a:t>
            </a:r>
            <a:r>
              <a:rPr dirty="0"/>
              <a:t>Vector Routing</a:t>
            </a:r>
            <a:r>
              <a:rPr spc="-114" dirty="0"/>
              <a:t> </a:t>
            </a:r>
            <a:r>
              <a:rPr spc="-5" dirty="0"/>
              <a:t>Example</a:t>
            </a:r>
          </a:p>
        </p:txBody>
      </p:sp>
      <p:sp>
        <p:nvSpPr>
          <p:cNvPr id="16386" name="object 3"/>
          <p:cNvSpPr>
            <a:spLocks noChangeArrowheads="1"/>
          </p:cNvSpPr>
          <p:nvPr/>
        </p:nvSpPr>
        <p:spPr bwMode="auto">
          <a:xfrm>
            <a:off x="838200" y="4208463"/>
            <a:ext cx="1865313" cy="122713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6387" name="object 4"/>
          <p:cNvSpPr>
            <a:spLocks noChangeArrowheads="1"/>
          </p:cNvSpPr>
          <p:nvPr/>
        </p:nvSpPr>
        <p:spPr bwMode="auto">
          <a:xfrm>
            <a:off x="1000125" y="1798638"/>
            <a:ext cx="2889250" cy="19240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6388" name="object 5"/>
          <p:cNvSpPr>
            <a:spLocks noChangeArrowheads="1"/>
          </p:cNvSpPr>
          <p:nvPr/>
        </p:nvSpPr>
        <p:spPr bwMode="auto">
          <a:xfrm>
            <a:off x="4960938" y="1665288"/>
            <a:ext cx="3043237" cy="2493962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6389" name="object 6"/>
          <p:cNvSpPr>
            <a:spLocks noChangeArrowheads="1"/>
          </p:cNvSpPr>
          <p:nvPr/>
        </p:nvSpPr>
        <p:spPr bwMode="auto">
          <a:xfrm>
            <a:off x="4133850" y="4808538"/>
            <a:ext cx="3794125" cy="1763712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6390" name="object 7"/>
          <p:cNvSpPr>
            <a:spLocks noChangeArrowheads="1"/>
          </p:cNvSpPr>
          <p:nvPr/>
        </p:nvSpPr>
        <p:spPr bwMode="auto">
          <a:xfrm>
            <a:off x="3430588" y="2544763"/>
            <a:ext cx="2439987" cy="79692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6391" name="object 8"/>
          <p:cNvSpPr>
            <a:spLocks noChangeArrowheads="1"/>
          </p:cNvSpPr>
          <p:nvPr/>
        </p:nvSpPr>
        <p:spPr bwMode="auto">
          <a:xfrm>
            <a:off x="5495925" y="3513138"/>
            <a:ext cx="603250" cy="1722437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313" y="644525"/>
            <a:ext cx="7208837" cy="666750"/>
          </a:xfrm>
        </p:spPr>
        <p:txBody>
          <a:bodyPr rtlCol="0"/>
          <a:lstStyle/>
          <a:p>
            <a:pPr marL="1270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Path </a:t>
            </a:r>
            <a:r>
              <a:rPr dirty="0"/>
              <a:t>Vector Routing</a:t>
            </a:r>
            <a:r>
              <a:rPr spc="-114" dirty="0"/>
              <a:t> </a:t>
            </a:r>
            <a:r>
              <a:rPr spc="-5" dirty="0"/>
              <a:t>Example</a:t>
            </a:r>
          </a:p>
        </p:txBody>
      </p:sp>
      <p:sp>
        <p:nvSpPr>
          <p:cNvPr id="17410" name="object 3"/>
          <p:cNvSpPr>
            <a:spLocks noChangeArrowheads="1"/>
          </p:cNvSpPr>
          <p:nvPr/>
        </p:nvSpPr>
        <p:spPr bwMode="auto">
          <a:xfrm>
            <a:off x="898525" y="1633538"/>
            <a:ext cx="1900238" cy="285273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7411" name="object 4"/>
          <p:cNvSpPr>
            <a:spLocks noChangeArrowheads="1"/>
          </p:cNvSpPr>
          <p:nvPr/>
        </p:nvSpPr>
        <p:spPr bwMode="auto">
          <a:xfrm>
            <a:off x="3563938" y="1633538"/>
            <a:ext cx="1900237" cy="2852737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7412" name="object 5"/>
          <p:cNvSpPr>
            <a:spLocks noChangeArrowheads="1"/>
          </p:cNvSpPr>
          <p:nvPr/>
        </p:nvSpPr>
        <p:spPr bwMode="auto">
          <a:xfrm>
            <a:off x="6300788" y="1628775"/>
            <a:ext cx="1898650" cy="283051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7413" name="object 6"/>
          <p:cNvSpPr>
            <a:spLocks noChangeArrowheads="1"/>
          </p:cNvSpPr>
          <p:nvPr/>
        </p:nvSpPr>
        <p:spPr bwMode="auto">
          <a:xfrm>
            <a:off x="642938" y="4500563"/>
            <a:ext cx="2417762" cy="198437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7414" name="object 7"/>
          <p:cNvSpPr>
            <a:spLocks noChangeArrowheads="1"/>
          </p:cNvSpPr>
          <p:nvPr/>
        </p:nvSpPr>
        <p:spPr bwMode="auto">
          <a:xfrm>
            <a:off x="3286125" y="4516438"/>
            <a:ext cx="2417763" cy="198437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7415" name="object 8"/>
          <p:cNvSpPr>
            <a:spLocks noChangeArrowheads="1"/>
          </p:cNvSpPr>
          <p:nvPr/>
        </p:nvSpPr>
        <p:spPr bwMode="auto">
          <a:xfrm>
            <a:off x="6072188" y="4532313"/>
            <a:ext cx="2417762" cy="196850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7416" name="object 9"/>
          <p:cNvSpPr>
            <a:spLocks/>
          </p:cNvSpPr>
          <p:nvPr/>
        </p:nvSpPr>
        <p:spPr bwMode="auto">
          <a:xfrm>
            <a:off x="2989263" y="4076700"/>
            <a:ext cx="431800" cy="722313"/>
          </a:xfrm>
          <a:custGeom>
            <a:avLst/>
            <a:gdLst/>
            <a:ahLst/>
            <a:cxnLst>
              <a:cxn ang="0">
                <a:pos x="431291" y="505206"/>
              </a:cxn>
              <a:cxn ang="0">
                <a:pos x="0" y="505206"/>
              </a:cxn>
              <a:cxn ang="0">
                <a:pos x="215646" y="720851"/>
              </a:cxn>
              <a:cxn ang="0">
                <a:pos x="431291" y="505206"/>
              </a:cxn>
              <a:cxn ang="0">
                <a:pos x="323469" y="0"/>
              </a:cxn>
              <a:cxn ang="0">
                <a:pos x="107823" y="0"/>
              </a:cxn>
              <a:cxn ang="0">
                <a:pos x="107823" y="505206"/>
              </a:cxn>
              <a:cxn ang="0">
                <a:pos x="323469" y="505206"/>
              </a:cxn>
              <a:cxn ang="0">
                <a:pos x="323469" y="0"/>
              </a:cxn>
            </a:cxnLst>
            <a:rect l="0" t="0" r="r" b="b"/>
            <a:pathLst>
              <a:path w="431800" h="721360">
                <a:moveTo>
                  <a:pt x="431291" y="505206"/>
                </a:moveTo>
                <a:lnTo>
                  <a:pt x="0" y="505206"/>
                </a:lnTo>
                <a:lnTo>
                  <a:pt x="215646" y="720851"/>
                </a:lnTo>
                <a:lnTo>
                  <a:pt x="431291" y="505206"/>
                </a:lnTo>
                <a:close/>
              </a:path>
              <a:path w="431800" h="721360">
                <a:moveTo>
                  <a:pt x="323469" y="0"/>
                </a:moveTo>
                <a:lnTo>
                  <a:pt x="107823" y="0"/>
                </a:lnTo>
                <a:lnTo>
                  <a:pt x="107823" y="505206"/>
                </a:lnTo>
                <a:lnTo>
                  <a:pt x="323469" y="505206"/>
                </a:lnTo>
                <a:lnTo>
                  <a:pt x="323469" y="0"/>
                </a:lnTo>
                <a:close/>
              </a:path>
            </a:pathLst>
          </a:cu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7417" name="object 10"/>
          <p:cNvSpPr>
            <a:spLocks/>
          </p:cNvSpPr>
          <p:nvPr/>
        </p:nvSpPr>
        <p:spPr bwMode="auto">
          <a:xfrm>
            <a:off x="2989263" y="4076700"/>
            <a:ext cx="431800" cy="722313"/>
          </a:xfrm>
          <a:custGeom>
            <a:avLst/>
            <a:gdLst/>
            <a:ahLst/>
            <a:cxnLst>
              <a:cxn ang="0">
                <a:pos x="0" y="505206"/>
              </a:cxn>
              <a:cxn ang="0">
                <a:pos x="107823" y="505206"/>
              </a:cxn>
              <a:cxn ang="0">
                <a:pos x="107823" y="0"/>
              </a:cxn>
              <a:cxn ang="0">
                <a:pos x="323469" y="0"/>
              </a:cxn>
              <a:cxn ang="0">
                <a:pos x="323469" y="505206"/>
              </a:cxn>
              <a:cxn ang="0">
                <a:pos x="431291" y="505206"/>
              </a:cxn>
              <a:cxn ang="0">
                <a:pos x="215646" y="720851"/>
              </a:cxn>
              <a:cxn ang="0">
                <a:pos x="0" y="505206"/>
              </a:cxn>
            </a:cxnLst>
            <a:rect l="0" t="0" r="r" b="b"/>
            <a:pathLst>
              <a:path w="431800" h="721360">
                <a:moveTo>
                  <a:pt x="0" y="505206"/>
                </a:moveTo>
                <a:lnTo>
                  <a:pt x="107823" y="505206"/>
                </a:lnTo>
                <a:lnTo>
                  <a:pt x="107823" y="0"/>
                </a:lnTo>
                <a:lnTo>
                  <a:pt x="323469" y="0"/>
                </a:lnTo>
                <a:lnTo>
                  <a:pt x="323469" y="505206"/>
                </a:lnTo>
                <a:lnTo>
                  <a:pt x="431291" y="505206"/>
                </a:lnTo>
                <a:lnTo>
                  <a:pt x="215646" y="720851"/>
                </a:lnTo>
                <a:lnTo>
                  <a:pt x="0" y="505206"/>
                </a:lnTo>
                <a:close/>
              </a:path>
            </a:pathLst>
          </a:custGeom>
          <a:noFill/>
          <a:ln w="25907">
            <a:solidFill>
              <a:srgbClr val="0000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7418" name="object 11"/>
          <p:cNvSpPr>
            <a:spLocks/>
          </p:cNvSpPr>
          <p:nvPr/>
        </p:nvSpPr>
        <p:spPr bwMode="auto">
          <a:xfrm>
            <a:off x="5724525" y="4076700"/>
            <a:ext cx="431800" cy="722313"/>
          </a:xfrm>
          <a:custGeom>
            <a:avLst/>
            <a:gdLst/>
            <a:ahLst/>
            <a:cxnLst>
              <a:cxn ang="0">
                <a:pos x="431292" y="505206"/>
              </a:cxn>
              <a:cxn ang="0">
                <a:pos x="0" y="505206"/>
              </a:cxn>
              <a:cxn ang="0">
                <a:pos x="215646" y="720851"/>
              </a:cxn>
              <a:cxn ang="0">
                <a:pos x="431292" y="505206"/>
              </a:cxn>
              <a:cxn ang="0">
                <a:pos x="323469" y="0"/>
              </a:cxn>
              <a:cxn ang="0">
                <a:pos x="107823" y="0"/>
              </a:cxn>
              <a:cxn ang="0">
                <a:pos x="107823" y="505206"/>
              </a:cxn>
              <a:cxn ang="0">
                <a:pos x="323469" y="505206"/>
              </a:cxn>
              <a:cxn ang="0">
                <a:pos x="323469" y="0"/>
              </a:cxn>
            </a:cxnLst>
            <a:rect l="0" t="0" r="r" b="b"/>
            <a:pathLst>
              <a:path w="431800" h="721360">
                <a:moveTo>
                  <a:pt x="431292" y="505206"/>
                </a:moveTo>
                <a:lnTo>
                  <a:pt x="0" y="505206"/>
                </a:lnTo>
                <a:lnTo>
                  <a:pt x="215646" y="720851"/>
                </a:lnTo>
                <a:lnTo>
                  <a:pt x="431292" y="505206"/>
                </a:lnTo>
                <a:close/>
              </a:path>
              <a:path w="431800" h="721360">
                <a:moveTo>
                  <a:pt x="323469" y="0"/>
                </a:moveTo>
                <a:lnTo>
                  <a:pt x="107823" y="0"/>
                </a:lnTo>
                <a:lnTo>
                  <a:pt x="107823" y="505206"/>
                </a:lnTo>
                <a:lnTo>
                  <a:pt x="323469" y="505206"/>
                </a:lnTo>
                <a:lnTo>
                  <a:pt x="323469" y="0"/>
                </a:lnTo>
                <a:close/>
              </a:path>
            </a:pathLst>
          </a:cu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7419" name="object 12"/>
          <p:cNvSpPr>
            <a:spLocks/>
          </p:cNvSpPr>
          <p:nvPr/>
        </p:nvSpPr>
        <p:spPr bwMode="auto">
          <a:xfrm>
            <a:off x="5724525" y="4076700"/>
            <a:ext cx="431800" cy="722313"/>
          </a:xfrm>
          <a:custGeom>
            <a:avLst/>
            <a:gdLst/>
            <a:ahLst/>
            <a:cxnLst>
              <a:cxn ang="0">
                <a:pos x="0" y="505206"/>
              </a:cxn>
              <a:cxn ang="0">
                <a:pos x="107823" y="505206"/>
              </a:cxn>
              <a:cxn ang="0">
                <a:pos x="107823" y="0"/>
              </a:cxn>
              <a:cxn ang="0">
                <a:pos x="323469" y="0"/>
              </a:cxn>
              <a:cxn ang="0">
                <a:pos x="323469" y="505206"/>
              </a:cxn>
              <a:cxn ang="0">
                <a:pos x="431292" y="505206"/>
              </a:cxn>
              <a:cxn ang="0">
                <a:pos x="215646" y="720851"/>
              </a:cxn>
              <a:cxn ang="0">
                <a:pos x="0" y="505206"/>
              </a:cxn>
            </a:cxnLst>
            <a:rect l="0" t="0" r="r" b="b"/>
            <a:pathLst>
              <a:path w="431800" h="721360">
                <a:moveTo>
                  <a:pt x="0" y="505206"/>
                </a:moveTo>
                <a:lnTo>
                  <a:pt x="107823" y="505206"/>
                </a:lnTo>
                <a:lnTo>
                  <a:pt x="107823" y="0"/>
                </a:lnTo>
                <a:lnTo>
                  <a:pt x="323469" y="0"/>
                </a:lnTo>
                <a:lnTo>
                  <a:pt x="323469" y="505206"/>
                </a:lnTo>
                <a:lnTo>
                  <a:pt x="431292" y="505206"/>
                </a:lnTo>
                <a:lnTo>
                  <a:pt x="215646" y="720851"/>
                </a:lnTo>
                <a:lnTo>
                  <a:pt x="0" y="505206"/>
                </a:lnTo>
                <a:close/>
              </a:path>
            </a:pathLst>
          </a:custGeom>
          <a:noFill/>
          <a:ln w="25908">
            <a:solidFill>
              <a:srgbClr val="0000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tIns="61467" rtlCol="0"/>
          <a:lstStyle/>
          <a:p>
            <a:pPr marL="411480" eaLnBrk="1" fontAlgn="auto" hangingPunct="1">
              <a:lnSpc>
                <a:spcPts val="478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4000" spc="-10" dirty="0"/>
              <a:t>Border Gateway </a:t>
            </a:r>
            <a:r>
              <a:rPr sz="4000" spc="-5" dirty="0"/>
              <a:t>Protocol</a:t>
            </a:r>
            <a:r>
              <a:rPr sz="4000" spc="40" dirty="0"/>
              <a:t> </a:t>
            </a:r>
            <a:r>
              <a:rPr sz="4000" spc="-5" dirty="0"/>
              <a:t>(BGP)</a:t>
            </a:r>
            <a:endParaRPr sz="4000"/>
          </a:p>
        </p:txBody>
      </p:sp>
      <p:sp>
        <p:nvSpPr>
          <p:cNvPr id="18434" name="object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09550"/>
            <a:fld id="{023CF843-C897-4DEB-AFD7-9B91A4DE66C0}" type="slidenum">
              <a:rPr lang="th-TH"/>
              <a:pPr marL="209550"/>
              <a:t>12</a:t>
            </a:fld>
            <a:endParaRPr lang="th-TH"/>
          </a:p>
        </p:txBody>
      </p:sp>
      <p:sp>
        <p:nvSpPr>
          <p:cNvPr id="3" name="object 3"/>
          <p:cNvSpPr txBox="1"/>
          <p:nvPr/>
        </p:nvSpPr>
        <p:spPr>
          <a:xfrm>
            <a:off x="1262063" y="1828800"/>
            <a:ext cx="7275512" cy="30257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algn="just"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5600" algn="l"/>
              </a:tabLst>
            </a:pPr>
            <a:r>
              <a:rPr lang="th-TH" sz="3200">
                <a:latin typeface="Tahoma" pitchFamily="34" charset="0"/>
                <a:cs typeface="Tahoma" pitchFamily="34" charset="0"/>
              </a:rPr>
              <a:t>Creating a BGP “</a:t>
            </a:r>
            <a:r>
              <a:rPr lang="th-TH" sz="3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peering</a:t>
            </a:r>
            <a:r>
              <a:rPr lang="th-TH" sz="3200">
                <a:latin typeface="Tahoma" pitchFamily="34" charset="0"/>
                <a:cs typeface="Tahoma" pitchFamily="34" charset="0"/>
              </a:rPr>
              <a:t>” relationship  involves an interesting combination of  trust and mistrust</a:t>
            </a:r>
          </a:p>
          <a:p>
            <a:pPr marL="355600" indent="-342900" algn="just">
              <a:spcBef>
                <a:spcPts val="763"/>
              </a:spcBef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5600" algn="l"/>
              </a:tabLst>
            </a:pPr>
            <a:r>
              <a:rPr lang="th-TH" sz="3200">
                <a:latin typeface="Tahoma" pitchFamily="34" charset="0"/>
                <a:cs typeface="Tahoma" pitchFamily="34" charset="0"/>
              </a:rPr>
              <a:t>“Your ISP will show little patience with  you if you make </a:t>
            </a:r>
            <a:r>
              <a:rPr lang="th-TH" sz="3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mistakes in your BGP  configuration</a:t>
            </a:r>
            <a:r>
              <a:rPr lang="th-TH" sz="3200">
                <a:latin typeface="Tahoma" pitchFamily="34" charset="0"/>
                <a:cs typeface="Tahoma" pitchFamily="34" charset="0"/>
              </a:rPr>
              <a:t>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41148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BGP Route</a:t>
            </a:r>
            <a:r>
              <a:rPr spc="-70" dirty="0"/>
              <a:t> </a:t>
            </a:r>
            <a:r>
              <a:rPr spc="-5" dirty="0"/>
              <a:t>Selection</a:t>
            </a:r>
          </a:p>
        </p:txBody>
      </p:sp>
      <p:sp>
        <p:nvSpPr>
          <p:cNvPr id="19458" name="object 3"/>
          <p:cNvSpPr>
            <a:spLocks noChangeArrowheads="1"/>
          </p:cNvSpPr>
          <p:nvPr/>
        </p:nvSpPr>
        <p:spPr bwMode="auto">
          <a:xfrm>
            <a:off x="1306513" y="1912938"/>
            <a:ext cx="6065837" cy="41148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32550" y="2138363"/>
            <a:ext cx="517525" cy="4810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indent="101600">
              <a:lnSpc>
                <a:spcPct val="103000"/>
              </a:lnSpc>
            </a:pPr>
            <a:r>
              <a:rPr lang="th-TH" sz="1500">
                <a:cs typeface="Arial" charset="0"/>
              </a:rPr>
              <a:t>N4  AS 4</a:t>
            </a:r>
          </a:p>
        </p:txBody>
      </p:sp>
      <p:sp>
        <p:nvSpPr>
          <p:cNvPr id="19460" name="object 1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09550"/>
            <a:fld id="{AF73EF6C-6771-4A78-8511-28DA695D577B}" type="slidenum">
              <a:rPr lang="th-TH"/>
              <a:pPr marL="209550"/>
              <a:t>13</a:t>
            </a:fld>
            <a:endParaRPr lang="th-TH"/>
          </a:p>
        </p:txBody>
      </p:sp>
      <p:sp>
        <p:nvSpPr>
          <p:cNvPr id="5" name="object 5"/>
          <p:cNvSpPr txBox="1"/>
          <p:nvPr/>
        </p:nvSpPr>
        <p:spPr>
          <a:xfrm>
            <a:off x="6392863" y="3084513"/>
            <a:ext cx="515937" cy="4810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indent="101600">
              <a:lnSpc>
                <a:spcPct val="103000"/>
              </a:lnSpc>
            </a:pPr>
            <a:r>
              <a:rPr lang="th-TH" sz="1500">
                <a:cs typeface="Arial" charset="0"/>
              </a:rPr>
              <a:t>N5  AS 5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372225" y="4233863"/>
            <a:ext cx="517525" cy="4810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indent="101600">
              <a:lnSpc>
                <a:spcPct val="103000"/>
              </a:lnSpc>
            </a:pPr>
            <a:r>
              <a:rPr lang="th-TH" sz="1500">
                <a:cs typeface="Arial" charset="0"/>
              </a:rPr>
              <a:t>N6  AS 6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399213" y="5378450"/>
            <a:ext cx="517525" cy="4810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indent="101600">
              <a:lnSpc>
                <a:spcPct val="103000"/>
              </a:lnSpc>
            </a:pPr>
            <a:r>
              <a:rPr lang="th-TH" sz="1500">
                <a:cs typeface="Arial" charset="0"/>
              </a:rPr>
              <a:t>N7  AS 7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237038" y="2566988"/>
            <a:ext cx="517525" cy="4810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indent="101600">
              <a:lnSpc>
                <a:spcPct val="103000"/>
              </a:lnSpc>
            </a:pPr>
            <a:r>
              <a:rPr lang="th-TH" sz="1500">
                <a:cs typeface="Arial" charset="0"/>
              </a:rPr>
              <a:t>N2  AS 2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210050" y="4645025"/>
            <a:ext cx="517525" cy="4810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indent="101600">
              <a:lnSpc>
                <a:spcPct val="103000"/>
              </a:lnSpc>
            </a:pPr>
            <a:r>
              <a:rPr lang="th-TH" sz="1500">
                <a:cs typeface="Arial" charset="0"/>
              </a:rPr>
              <a:t>N3  AS 3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062163" y="3559175"/>
            <a:ext cx="517525" cy="4810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indent="101600">
              <a:lnSpc>
                <a:spcPct val="103000"/>
              </a:lnSpc>
            </a:pPr>
            <a:r>
              <a:rPr lang="th-TH" sz="1500">
                <a:cs typeface="Arial" charset="0"/>
              </a:rPr>
              <a:t>N1  AS 1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493000" y="2127250"/>
            <a:ext cx="849313" cy="4746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416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500" spc="120" dirty="0">
                <a:latin typeface="Arial"/>
                <a:cs typeface="Arial"/>
              </a:rPr>
              <a:t>4.0.0.0</a:t>
            </a:r>
            <a:endParaRPr sz="1500">
              <a:latin typeface="Arial"/>
              <a:cs typeface="Arial"/>
            </a:endParaRPr>
          </a:p>
          <a:p>
            <a:pPr marL="12700" fontAlgn="auto">
              <a:spcBef>
                <a:spcPts val="50"/>
              </a:spcBef>
              <a:spcAft>
                <a:spcPts val="0"/>
              </a:spcAft>
              <a:defRPr/>
            </a:pPr>
            <a:r>
              <a:rPr sz="1500" spc="175" dirty="0">
                <a:latin typeface="Arial"/>
                <a:cs typeface="Arial"/>
              </a:rPr>
              <a:t>1</a:t>
            </a:r>
            <a:r>
              <a:rPr sz="1500" spc="125" dirty="0">
                <a:latin typeface="Arial"/>
                <a:cs typeface="Arial"/>
              </a:rPr>
              <a:t>4</a:t>
            </a:r>
            <a:r>
              <a:rPr sz="1500" spc="105" dirty="0">
                <a:latin typeface="Arial"/>
                <a:cs typeface="Arial"/>
              </a:rPr>
              <a:t>.</a:t>
            </a:r>
            <a:r>
              <a:rPr sz="1500" spc="125" dirty="0">
                <a:latin typeface="Arial"/>
                <a:cs typeface="Arial"/>
              </a:rPr>
              <a:t>0</a:t>
            </a:r>
            <a:r>
              <a:rPr sz="1500" spc="105" dirty="0">
                <a:latin typeface="Arial"/>
                <a:cs typeface="Arial"/>
              </a:rPr>
              <a:t>.</a:t>
            </a:r>
            <a:r>
              <a:rPr sz="1500" spc="125" dirty="0">
                <a:latin typeface="Arial"/>
                <a:cs typeface="Arial"/>
              </a:rPr>
              <a:t>0</a:t>
            </a:r>
            <a:r>
              <a:rPr sz="1500" spc="105" dirty="0">
                <a:latin typeface="Arial"/>
                <a:cs typeface="Arial"/>
              </a:rPr>
              <a:t>.</a:t>
            </a:r>
            <a:r>
              <a:rPr sz="1500" spc="145" dirty="0">
                <a:latin typeface="Arial"/>
                <a:cs typeface="Arial"/>
              </a:rPr>
              <a:t>0</a:t>
            </a:r>
            <a:endParaRPr sz="15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23175" y="3236913"/>
            <a:ext cx="719138" cy="2397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500" spc="120" dirty="0">
                <a:latin typeface="Arial"/>
                <a:cs typeface="Arial"/>
              </a:rPr>
              <a:t>5.0.0.0</a:t>
            </a:r>
            <a:endParaRPr sz="15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81900" y="4429125"/>
            <a:ext cx="720725" cy="2397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500" spc="120" dirty="0">
                <a:latin typeface="Arial"/>
                <a:cs typeface="Arial"/>
              </a:rPr>
              <a:t>6.0.0.0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73950" y="5472113"/>
            <a:ext cx="847725" cy="476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416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500" spc="120" dirty="0">
                <a:latin typeface="Arial"/>
                <a:cs typeface="Arial"/>
              </a:rPr>
              <a:t>7.0.0.0</a:t>
            </a:r>
            <a:endParaRPr sz="1500">
              <a:latin typeface="Arial"/>
              <a:cs typeface="Arial"/>
            </a:endParaRPr>
          </a:p>
          <a:p>
            <a:pPr marL="12700" fontAlgn="auto">
              <a:spcBef>
                <a:spcPts val="50"/>
              </a:spcBef>
              <a:spcAft>
                <a:spcPts val="0"/>
              </a:spcAft>
              <a:defRPr/>
            </a:pPr>
            <a:r>
              <a:rPr sz="1500" spc="175" dirty="0">
                <a:latin typeface="Arial"/>
                <a:cs typeface="Arial"/>
              </a:rPr>
              <a:t>1</a:t>
            </a:r>
            <a:r>
              <a:rPr sz="1500" spc="125" dirty="0">
                <a:latin typeface="Arial"/>
                <a:cs typeface="Arial"/>
              </a:rPr>
              <a:t>7</a:t>
            </a:r>
            <a:r>
              <a:rPr sz="1500" spc="105" dirty="0">
                <a:latin typeface="Arial"/>
                <a:cs typeface="Arial"/>
              </a:rPr>
              <a:t>.</a:t>
            </a:r>
            <a:r>
              <a:rPr sz="1500" spc="125" dirty="0">
                <a:latin typeface="Arial"/>
                <a:cs typeface="Arial"/>
              </a:rPr>
              <a:t>0</a:t>
            </a:r>
            <a:r>
              <a:rPr sz="1500" spc="105" dirty="0">
                <a:latin typeface="Arial"/>
                <a:cs typeface="Arial"/>
              </a:rPr>
              <a:t>.</a:t>
            </a:r>
            <a:r>
              <a:rPr sz="1500" spc="125" dirty="0">
                <a:latin typeface="Arial"/>
                <a:cs typeface="Arial"/>
              </a:rPr>
              <a:t>0</a:t>
            </a:r>
            <a:r>
              <a:rPr sz="1500" spc="105" dirty="0">
                <a:latin typeface="Arial"/>
                <a:cs typeface="Arial"/>
              </a:rPr>
              <a:t>.</a:t>
            </a:r>
            <a:r>
              <a:rPr sz="1500" spc="145" dirty="0">
                <a:latin typeface="Arial"/>
                <a:cs typeface="Arial"/>
              </a:rPr>
              <a:t>0</a:t>
            </a:r>
            <a:endParaRPr sz="15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17563" y="1920875"/>
            <a:ext cx="2900362" cy="9667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1501775" algn="l"/>
              </a:tabLst>
              <a:defRPr/>
            </a:pPr>
            <a:r>
              <a:rPr sz="1500" spc="170" dirty="0">
                <a:latin typeface="Arial"/>
                <a:cs typeface="Arial"/>
              </a:rPr>
              <a:t>N2</a:t>
            </a:r>
            <a:r>
              <a:rPr sz="1500" spc="100" dirty="0">
                <a:latin typeface="Arial"/>
                <a:cs typeface="Arial"/>
              </a:rPr>
              <a:t> </a:t>
            </a:r>
            <a:r>
              <a:rPr sz="2300" spc="10" dirty="0">
                <a:latin typeface="BrowalliaUPC"/>
                <a:cs typeface="BrowalliaUPC"/>
              </a:rPr>
              <a:t>ประกาศเสน้้	</a:t>
            </a:r>
            <a:r>
              <a:rPr sz="2300" spc="145" dirty="0">
                <a:latin typeface="BrowalliaUPC"/>
                <a:cs typeface="BrowalliaUPC"/>
              </a:rPr>
              <a:t>ทาง</a:t>
            </a:r>
            <a:endParaRPr sz="2300">
              <a:latin typeface="BrowalliaUPC"/>
              <a:cs typeface="BrowalliaUPC"/>
            </a:endParaRPr>
          </a:p>
          <a:p>
            <a:pPr marL="12700" fontAlgn="auto">
              <a:lnSpc>
                <a:spcPts val="1655"/>
              </a:lnSpc>
              <a:spcBef>
                <a:spcPts val="350"/>
              </a:spcBef>
              <a:spcAft>
                <a:spcPts val="0"/>
              </a:spcAft>
              <a:defRPr/>
            </a:pPr>
            <a:r>
              <a:rPr sz="1500" spc="120" dirty="0">
                <a:latin typeface="Arial"/>
                <a:cs typeface="Arial"/>
              </a:rPr>
              <a:t>(&lt;4.0.0.0, 14.0.0.0,</a:t>
            </a:r>
            <a:r>
              <a:rPr sz="1500" spc="75" dirty="0">
                <a:latin typeface="Arial"/>
                <a:cs typeface="Arial"/>
              </a:rPr>
              <a:t> </a:t>
            </a:r>
            <a:r>
              <a:rPr sz="1500" spc="120" dirty="0">
                <a:latin typeface="Arial"/>
                <a:cs typeface="Arial"/>
              </a:rPr>
              <a:t>5.0.0.0&gt;,</a:t>
            </a:r>
            <a:endParaRPr sz="1500">
              <a:latin typeface="Arial"/>
              <a:cs typeface="Arial"/>
            </a:endParaRPr>
          </a:p>
          <a:p>
            <a:pPr marL="12700" fontAlgn="auto">
              <a:lnSpc>
                <a:spcPts val="26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500" spc="160" dirty="0">
                <a:latin typeface="Arial"/>
                <a:cs typeface="Arial"/>
              </a:rPr>
              <a:t>&lt;AS </a:t>
            </a:r>
            <a:r>
              <a:rPr sz="1500" spc="114" dirty="0">
                <a:latin typeface="Arial"/>
                <a:cs typeface="Arial"/>
              </a:rPr>
              <a:t>2&gt;) </a:t>
            </a:r>
            <a:r>
              <a:rPr sz="2300" spc="80" dirty="0">
                <a:latin typeface="BrowalliaUPC"/>
                <a:cs typeface="BrowalliaUPC"/>
              </a:rPr>
              <a:t>ให้้</a:t>
            </a:r>
            <a:r>
              <a:rPr sz="2300" spc="-254" dirty="0">
                <a:latin typeface="BrowalliaUPC"/>
                <a:cs typeface="BrowalliaUPC"/>
              </a:rPr>
              <a:t> </a:t>
            </a:r>
            <a:r>
              <a:rPr sz="1500" spc="170" dirty="0">
                <a:latin typeface="Arial"/>
                <a:cs typeface="Arial"/>
              </a:rPr>
              <a:t>N1</a:t>
            </a:r>
            <a:endParaRPr sz="15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7238" y="4479925"/>
            <a:ext cx="2900362" cy="9667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1501775" algn="l"/>
              </a:tabLst>
              <a:defRPr/>
            </a:pPr>
            <a:r>
              <a:rPr sz="1500" spc="170" dirty="0">
                <a:latin typeface="Arial"/>
                <a:cs typeface="Arial"/>
              </a:rPr>
              <a:t>N1</a:t>
            </a:r>
            <a:r>
              <a:rPr sz="1500" spc="100" dirty="0">
                <a:latin typeface="Arial"/>
                <a:cs typeface="Arial"/>
              </a:rPr>
              <a:t> </a:t>
            </a:r>
            <a:r>
              <a:rPr sz="2300" spc="10" dirty="0">
                <a:latin typeface="BrowalliaUPC"/>
                <a:cs typeface="BrowalliaUPC"/>
              </a:rPr>
              <a:t>ประกาศเสน้้	</a:t>
            </a:r>
            <a:r>
              <a:rPr sz="2300" spc="145" dirty="0">
                <a:latin typeface="BrowalliaUPC"/>
                <a:cs typeface="BrowalliaUPC"/>
              </a:rPr>
              <a:t>ทาง</a:t>
            </a:r>
            <a:endParaRPr sz="2300">
              <a:latin typeface="BrowalliaUPC"/>
              <a:cs typeface="BrowalliaUPC"/>
            </a:endParaRPr>
          </a:p>
          <a:p>
            <a:pPr marL="12700" fontAlgn="auto">
              <a:lnSpc>
                <a:spcPts val="1655"/>
              </a:lnSpc>
              <a:spcBef>
                <a:spcPts val="350"/>
              </a:spcBef>
              <a:spcAft>
                <a:spcPts val="0"/>
              </a:spcAft>
              <a:defRPr/>
            </a:pPr>
            <a:r>
              <a:rPr sz="1500" spc="120" dirty="0">
                <a:latin typeface="Arial"/>
                <a:cs typeface="Arial"/>
              </a:rPr>
              <a:t>(&lt;4.0.0.0, 14.0.0.0,</a:t>
            </a:r>
            <a:r>
              <a:rPr sz="1500" spc="75" dirty="0">
                <a:latin typeface="Arial"/>
                <a:cs typeface="Arial"/>
              </a:rPr>
              <a:t> </a:t>
            </a:r>
            <a:r>
              <a:rPr sz="1500" spc="120" dirty="0">
                <a:latin typeface="Arial"/>
                <a:cs typeface="Arial"/>
              </a:rPr>
              <a:t>5.0.0.0&gt;,</a:t>
            </a:r>
            <a:endParaRPr sz="1500">
              <a:latin typeface="Arial"/>
              <a:cs typeface="Arial"/>
            </a:endParaRPr>
          </a:p>
          <a:p>
            <a:pPr marL="73660" fontAlgn="auto">
              <a:lnSpc>
                <a:spcPts val="26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500" spc="155" dirty="0">
                <a:latin typeface="Arial"/>
                <a:cs typeface="Arial"/>
              </a:rPr>
              <a:t>&lt;AS1, </a:t>
            </a:r>
            <a:r>
              <a:rPr sz="1500" spc="200" dirty="0">
                <a:latin typeface="Arial"/>
                <a:cs typeface="Arial"/>
              </a:rPr>
              <a:t>AS </a:t>
            </a:r>
            <a:r>
              <a:rPr sz="1500" spc="114" dirty="0">
                <a:latin typeface="Arial"/>
                <a:cs typeface="Arial"/>
              </a:rPr>
              <a:t>2&gt;) </a:t>
            </a:r>
            <a:r>
              <a:rPr sz="2300" spc="80" dirty="0">
                <a:latin typeface="BrowalliaUPC"/>
                <a:cs typeface="BrowalliaUPC"/>
              </a:rPr>
              <a:t>ให้้</a:t>
            </a:r>
            <a:r>
              <a:rPr sz="2300" spc="-380" dirty="0">
                <a:latin typeface="BrowalliaUPC"/>
                <a:cs typeface="BrowalliaUPC"/>
              </a:rPr>
              <a:t> </a:t>
            </a:r>
            <a:r>
              <a:rPr sz="1500" spc="170" dirty="0">
                <a:latin typeface="Arial"/>
                <a:cs typeface="Arial"/>
              </a:rPr>
              <a:t>N3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tIns="61467" rtlCol="0"/>
          <a:lstStyle/>
          <a:p>
            <a:pPr marL="411480" eaLnBrk="1" fontAlgn="auto" hangingPunct="1">
              <a:lnSpc>
                <a:spcPts val="478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4000" spc="-5" dirty="0"/>
              <a:t>Route Announcement: </a:t>
            </a:r>
            <a:r>
              <a:rPr sz="4000" spc="-5" dirty="0">
                <a:solidFill>
                  <a:srgbClr val="FF0000"/>
                </a:solidFill>
              </a:rPr>
              <a:t>no</a:t>
            </a:r>
            <a:r>
              <a:rPr sz="4000" spc="-65" dirty="0">
                <a:solidFill>
                  <a:srgbClr val="FF0000"/>
                </a:solidFill>
              </a:rPr>
              <a:t> </a:t>
            </a:r>
            <a:r>
              <a:rPr sz="4000" spc="-10" dirty="0">
                <a:solidFill>
                  <a:srgbClr val="FF0000"/>
                </a:solidFill>
              </a:rPr>
              <a:t>CIDR</a:t>
            </a:r>
            <a:endParaRPr sz="4000"/>
          </a:p>
        </p:txBody>
      </p:sp>
      <p:sp>
        <p:nvSpPr>
          <p:cNvPr id="20482" name="object 3"/>
          <p:cNvSpPr>
            <a:spLocks noChangeArrowheads="1"/>
          </p:cNvSpPr>
          <p:nvPr/>
        </p:nvSpPr>
        <p:spPr bwMode="auto">
          <a:xfrm>
            <a:off x="2855913" y="1739900"/>
            <a:ext cx="3529012" cy="40227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84638" y="1808163"/>
            <a:ext cx="704850" cy="2746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/>
            <a:r>
              <a:rPr lang="en-US" sz="1800" i="1">
                <a:latin typeface="BrowalliaUPC" pitchFamily="34" charset="-34"/>
                <a:cs typeface="BrowalliaUPC" pitchFamily="34" charset="-34"/>
              </a:rPr>
              <a:t>internet</a:t>
            </a:r>
            <a:endParaRPr lang="th-TH" sz="1800" i="1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20484" name="object 1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09550"/>
            <a:fld id="{1832C618-225C-4DF8-ABC9-8731F1134A6B}" type="slidenum">
              <a:rPr lang="th-TH"/>
              <a:pPr marL="209550"/>
              <a:t>14</a:t>
            </a:fld>
            <a:endParaRPr lang="th-TH"/>
          </a:p>
        </p:txBody>
      </p:sp>
      <p:sp>
        <p:nvSpPr>
          <p:cNvPr id="5" name="object 5"/>
          <p:cNvSpPr txBox="1"/>
          <p:nvPr/>
        </p:nvSpPr>
        <p:spPr>
          <a:xfrm>
            <a:off x="4887913" y="2314575"/>
            <a:ext cx="2179637" cy="59213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60" dirty="0">
                <a:latin typeface="Tahoma"/>
                <a:cs typeface="Tahoma"/>
              </a:rPr>
              <a:t>202.0.1.0/242,</a:t>
            </a:r>
            <a:r>
              <a:rPr sz="1200" b="1" dirty="0">
                <a:latin typeface="Tahoma"/>
                <a:cs typeface="Tahoma"/>
              </a:rPr>
              <a:t> </a:t>
            </a:r>
            <a:r>
              <a:rPr sz="1200" b="1" spc="-5" dirty="0">
                <a:latin typeface="Tahoma"/>
                <a:cs typeface="Tahoma"/>
              </a:rPr>
              <a:t>02.0.32.0/24,</a:t>
            </a:r>
            <a:endParaRPr sz="1200">
              <a:latin typeface="Tahoma"/>
              <a:cs typeface="Tahoma"/>
            </a:endParaRPr>
          </a:p>
          <a:p>
            <a:pPr marL="12700" fontAlgn="auto">
              <a:spcBef>
                <a:spcPts val="150"/>
              </a:spcBef>
              <a:spcAft>
                <a:spcPts val="0"/>
              </a:spcAft>
              <a:defRPr/>
            </a:pPr>
            <a:r>
              <a:rPr sz="1200" b="1" spc="-60" dirty="0">
                <a:latin typeface="Tahoma"/>
                <a:cs typeface="Tahoma"/>
              </a:rPr>
              <a:t>202.0.2.0/242,</a:t>
            </a:r>
            <a:r>
              <a:rPr sz="1200" b="1" spc="5" dirty="0">
                <a:latin typeface="Tahoma"/>
                <a:cs typeface="Tahoma"/>
              </a:rPr>
              <a:t> </a:t>
            </a:r>
            <a:r>
              <a:rPr sz="1200" b="1" spc="-5" dirty="0">
                <a:latin typeface="Tahoma"/>
                <a:cs typeface="Tahoma"/>
              </a:rPr>
              <a:t>02.0.33.0/24,</a:t>
            </a:r>
            <a:endParaRPr sz="1200">
              <a:latin typeface="Tahoma"/>
              <a:cs typeface="Tahoma"/>
            </a:endParaRPr>
          </a:p>
          <a:p>
            <a:pPr marL="12700" fontAlgn="auto">
              <a:spcBef>
                <a:spcPts val="120"/>
              </a:spcBef>
              <a:spcAft>
                <a:spcPts val="0"/>
              </a:spcAft>
              <a:defRPr/>
            </a:pPr>
            <a:r>
              <a:rPr sz="1200" b="1" dirty="0">
                <a:latin typeface="Tahoma"/>
                <a:cs typeface="Tahoma"/>
              </a:rPr>
              <a:t>202.0.3.0/24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67200" y="3087688"/>
            <a:ext cx="700088" cy="3587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ct val="115000"/>
              </a:lnSpc>
            </a:pPr>
            <a:r>
              <a:rPr lang="th-TH" sz="1000">
                <a:latin typeface="Tahoma" pitchFamily="34" charset="0"/>
                <a:cs typeface="Tahoma" pitchFamily="34" charset="0"/>
              </a:rPr>
              <a:t>202.0.0.0 -  202.0.255.0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764088" y="3854450"/>
            <a:ext cx="371475" cy="1905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dirty="0">
                <a:latin typeface="Tahoma"/>
                <a:cs typeface="Tahoma"/>
              </a:rPr>
              <a:t>ISP</a:t>
            </a:r>
            <a:r>
              <a:rPr sz="1200" spc="-19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3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05250" y="2803525"/>
            <a:ext cx="371475" cy="1920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spc="-300" dirty="0">
                <a:latin typeface="Tahoma"/>
                <a:cs typeface="Tahoma"/>
              </a:rPr>
              <a:t>IISSPP </a:t>
            </a:r>
            <a:r>
              <a:rPr sz="1200" spc="-250" dirty="0">
                <a:latin typeface="Tahoma"/>
                <a:cs typeface="Tahoma"/>
              </a:rPr>
              <a:t> </a:t>
            </a:r>
            <a:r>
              <a:rPr sz="1200" spc="-330" dirty="0">
                <a:latin typeface="Tahoma"/>
                <a:cs typeface="Tahoma"/>
              </a:rPr>
              <a:t>11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7813" y="4081463"/>
            <a:ext cx="779462" cy="3619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ct val="116000"/>
              </a:lnSpc>
            </a:pPr>
            <a:r>
              <a:rPr lang="th-TH" sz="1000">
                <a:latin typeface="Tahoma" pitchFamily="34" charset="0"/>
                <a:cs typeface="Tahoma" pitchFamily="34" charset="0"/>
              </a:rPr>
              <a:t>202.0.32.0 -  202.0.47.0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309938" y="4081463"/>
            <a:ext cx="701675" cy="3619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ct val="116000"/>
              </a:lnSpc>
            </a:pPr>
            <a:r>
              <a:rPr lang="th-TH" sz="1000">
                <a:latin typeface="Tahoma" pitchFamily="34" charset="0"/>
                <a:cs typeface="Tahoma" pitchFamily="34" charset="0"/>
              </a:rPr>
              <a:t>202.0.0.0 -  202.0.15.0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438525" y="5891213"/>
            <a:ext cx="552450" cy="1619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00" spc="-10" dirty="0">
                <a:latin typeface="Tahoma"/>
                <a:cs typeface="Tahoma"/>
              </a:rPr>
              <a:t>202.0.2.0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29088" y="5505450"/>
            <a:ext cx="552450" cy="1619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00" spc="-10" dirty="0">
                <a:latin typeface="Tahoma"/>
                <a:cs typeface="Tahoma"/>
              </a:rPr>
              <a:t>202.0.3.0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64113" y="5529263"/>
            <a:ext cx="620712" cy="1619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00" spc="-10" dirty="0">
                <a:latin typeface="Tahoma"/>
                <a:cs typeface="Tahoma"/>
              </a:rPr>
              <a:t>202.0.32.0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10250" y="5529263"/>
            <a:ext cx="620713" cy="1619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00" spc="-10" dirty="0">
                <a:latin typeface="Tahoma"/>
                <a:cs typeface="Tahoma"/>
              </a:rPr>
              <a:t>202.0.33.0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00350" y="3302000"/>
            <a:ext cx="1082675" cy="59213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5" dirty="0">
                <a:latin typeface="Tahoma"/>
                <a:cs typeface="Tahoma"/>
              </a:rPr>
              <a:t>202.0.1.0/24,</a:t>
            </a:r>
            <a:endParaRPr sz="1200">
              <a:latin typeface="Tahoma"/>
              <a:cs typeface="Tahoma"/>
            </a:endParaRPr>
          </a:p>
          <a:p>
            <a:pPr marL="12700" fontAlgn="auto">
              <a:spcBef>
                <a:spcPts val="120"/>
              </a:spcBef>
              <a:spcAft>
                <a:spcPts val="0"/>
              </a:spcAft>
              <a:defRPr/>
            </a:pPr>
            <a:r>
              <a:rPr sz="1200" b="1" dirty="0">
                <a:latin typeface="Tahoma"/>
                <a:cs typeface="Tahoma"/>
              </a:rPr>
              <a:t>202.0</a:t>
            </a:r>
            <a:r>
              <a:rPr sz="1200" b="1" spc="-5" dirty="0">
                <a:latin typeface="Tahoma"/>
                <a:cs typeface="Tahoma"/>
              </a:rPr>
              <a:t>.</a:t>
            </a:r>
            <a:r>
              <a:rPr sz="1200" b="1" dirty="0">
                <a:latin typeface="Tahoma"/>
                <a:cs typeface="Tahoma"/>
              </a:rPr>
              <a:t>2.0/2</a:t>
            </a:r>
            <a:r>
              <a:rPr sz="1200" b="1" spc="-10" dirty="0">
                <a:latin typeface="Tahoma"/>
                <a:cs typeface="Tahoma"/>
              </a:rPr>
              <a:t>4</a:t>
            </a:r>
            <a:r>
              <a:rPr sz="1200" b="1" dirty="0">
                <a:latin typeface="Tahoma"/>
                <a:cs typeface="Tahoma"/>
              </a:rPr>
              <a:t>,</a:t>
            </a:r>
            <a:endParaRPr sz="1200">
              <a:latin typeface="Tahoma"/>
              <a:cs typeface="Tahoma"/>
            </a:endParaRPr>
          </a:p>
          <a:p>
            <a:pPr marL="12700" fontAlgn="auto">
              <a:spcBef>
                <a:spcPts val="145"/>
              </a:spcBef>
              <a:spcAft>
                <a:spcPts val="0"/>
              </a:spcAft>
              <a:defRPr/>
            </a:pPr>
            <a:r>
              <a:rPr sz="1200" b="1" dirty="0">
                <a:latin typeface="Tahoma"/>
                <a:cs typeface="Tahoma"/>
              </a:rPr>
              <a:t>202.0.3.0/24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41975" y="3492500"/>
            <a:ext cx="1177925" cy="3984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5" dirty="0">
                <a:latin typeface="Tahoma"/>
                <a:cs typeface="Tahoma"/>
              </a:rPr>
              <a:t>202.0.32.0/24,</a:t>
            </a:r>
            <a:endParaRPr sz="1200">
              <a:latin typeface="Tahoma"/>
              <a:cs typeface="Tahoma"/>
            </a:endParaRPr>
          </a:p>
          <a:p>
            <a:pPr marL="12700" fontAlgn="auto">
              <a:spcBef>
                <a:spcPts val="185"/>
              </a:spcBef>
              <a:spcAft>
                <a:spcPts val="0"/>
              </a:spcAft>
              <a:defRPr/>
            </a:pPr>
            <a:r>
              <a:rPr sz="1200" b="1" spc="-5" dirty="0">
                <a:latin typeface="Tahoma"/>
                <a:cs typeface="Tahoma"/>
              </a:rPr>
              <a:t>202.0.33.0/24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21150" y="3854450"/>
            <a:ext cx="369888" cy="1905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dirty="0">
                <a:latin typeface="Tahoma"/>
                <a:cs typeface="Tahoma"/>
              </a:rPr>
              <a:t>ISP</a:t>
            </a:r>
            <a:r>
              <a:rPr sz="1200" spc="-19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2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520950" y="5478463"/>
            <a:ext cx="552450" cy="1619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00" spc="-10" dirty="0">
                <a:latin typeface="Tahoma"/>
                <a:cs typeface="Tahoma"/>
              </a:rPr>
              <a:t>202.0.1.0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313" y="771525"/>
            <a:ext cx="7453312" cy="608013"/>
          </a:xfrm>
        </p:spPr>
        <p:txBody>
          <a:bodyPr rtlCol="0"/>
          <a:lstStyle/>
          <a:p>
            <a:pPr marL="12700" eaLnBrk="1" fontAlgn="auto" hangingPunct="1">
              <a:lnSpc>
                <a:spcPts val="478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4000" spc="-5" dirty="0"/>
              <a:t>Route Announcement: </a:t>
            </a:r>
            <a:r>
              <a:rPr sz="4000" spc="-10" dirty="0">
                <a:solidFill>
                  <a:srgbClr val="FF0000"/>
                </a:solidFill>
              </a:rPr>
              <a:t>with</a:t>
            </a:r>
            <a:r>
              <a:rPr sz="4000" spc="-30" dirty="0">
                <a:solidFill>
                  <a:srgbClr val="FF0000"/>
                </a:solidFill>
              </a:rPr>
              <a:t> </a:t>
            </a:r>
            <a:r>
              <a:rPr sz="4000" spc="-5" dirty="0">
                <a:solidFill>
                  <a:srgbClr val="FF0000"/>
                </a:solidFill>
              </a:rPr>
              <a:t>CIDR</a:t>
            </a:r>
            <a:endParaRPr sz="4000"/>
          </a:p>
        </p:txBody>
      </p:sp>
      <p:sp>
        <p:nvSpPr>
          <p:cNvPr id="21506" name="object 3"/>
          <p:cNvSpPr>
            <a:spLocks noChangeArrowheads="1"/>
          </p:cNvSpPr>
          <p:nvPr/>
        </p:nvSpPr>
        <p:spPr bwMode="auto">
          <a:xfrm>
            <a:off x="2830513" y="1884363"/>
            <a:ext cx="3754437" cy="409098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30488" y="5635625"/>
            <a:ext cx="552450" cy="1619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00" spc="-10" dirty="0">
                <a:latin typeface="Tahoma"/>
                <a:cs typeface="Tahoma"/>
              </a:rPr>
              <a:t>202.0.1.0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1508" name="object 1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09550"/>
            <a:fld id="{2F0B96BD-A562-4F94-86FE-5DE07F1DA566}" type="slidenum">
              <a:rPr lang="th-TH"/>
              <a:pPr marL="209550"/>
              <a:t>15</a:t>
            </a:fld>
            <a:endParaRPr lang="th-TH"/>
          </a:p>
        </p:txBody>
      </p:sp>
      <p:sp>
        <p:nvSpPr>
          <p:cNvPr id="5" name="object 5"/>
          <p:cNvSpPr txBox="1"/>
          <p:nvPr/>
        </p:nvSpPr>
        <p:spPr>
          <a:xfrm>
            <a:off x="4105275" y="1952625"/>
            <a:ext cx="720725" cy="30003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spc="-155" dirty="0">
                <a:latin typeface="BrowalliaUPC"/>
                <a:cs typeface="BrowalliaUPC"/>
              </a:rPr>
              <a:t>อนิิิ </a:t>
            </a:r>
            <a:r>
              <a:rPr sz="1800" spc="-55" dirty="0">
                <a:latin typeface="BrowalliaUPC"/>
                <a:cs typeface="BrowalliaUPC"/>
              </a:rPr>
              <a:t>เทอรเ์์</a:t>
            </a:r>
            <a:r>
              <a:rPr sz="1800" spc="-130" dirty="0">
                <a:latin typeface="BrowalliaUPC"/>
                <a:cs typeface="BrowalliaUPC"/>
              </a:rPr>
              <a:t> </a:t>
            </a:r>
            <a:r>
              <a:rPr sz="1800" spc="-5" dirty="0">
                <a:latin typeface="BrowalliaUPC"/>
                <a:cs typeface="BrowalliaUPC"/>
              </a:rPr>
              <a:t>น็็็ต</a:t>
            </a:r>
            <a:endParaRPr sz="1800" dirty="0">
              <a:latin typeface="BrowalliaUPC"/>
              <a:cs typeface="BrowalliaUP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46638" y="2741613"/>
            <a:ext cx="1036637" cy="1920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150" dirty="0">
                <a:latin typeface="Tahoma"/>
                <a:cs typeface="Tahoma"/>
              </a:rPr>
              <a:t>202.0.0.0//1166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29100" y="3367088"/>
            <a:ext cx="741363" cy="1619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00" spc="-5" dirty="0">
                <a:latin typeface="Tahoma"/>
                <a:cs typeface="Tahoma"/>
              </a:rPr>
              <a:t>202.0.0.0/16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41875" y="4006850"/>
            <a:ext cx="390525" cy="1905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dirty="0">
                <a:latin typeface="Tahoma"/>
                <a:cs typeface="Tahoma"/>
              </a:rPr>
              <a:t>ISP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3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25888" y="3013075"/>
            <a:ext cx="392112" cy="1920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dirty="0">
                <a:latin typeface="Tahoma"/>
                <a:cs typeface="Tahoma"/>
              </a:rPr>
              <a:t>ISP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1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37175" y="4384675"/>
            <a:ext cx="811213" cy="1619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00" spc="-5" dirty="0">
                <a:latin typeface="Tahoma"/>
                <a:cs typeface="Tahoma"/>
              </a:rPr>
              <a:t>202.0.32.0/20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05163" y="4360863"/>
            <a:ext cx="742950" cy="1619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00" spc="-5" dirty="0">
                <a:latin typeface="Tahoma"/>
                <a:cs typeface="Tahoma"/>
              </a:rPr>
              <a:t>202.0.0.0/20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03600" y="6102350"/>
            <a:ext cx="552450" cy="1619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00" spc="-10" dirty="0">
                <a:latin typeface="Tahoma"/>
                <a:cs typeface="Tahoma"/>
              </a:rPr>
              <a:t>202.0.2.0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51313" y="5711825"/>
            <a:ext cx="550862" cy="1619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00" spc="-10" dirty="0">
                <a:latin typeface="Tahoma"/>
                <a:cs typeface="Tahoma"/>
              </a:rPr>
              <a:t>202.0.3.0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40313" y="5737225"/>
            <a:ext cx="620712" cy="1619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00" spc="-10" dirty="0">
                <a:latin typeface="Tahoma"/>
                <a:cs typeface="Tahoma"/>
              </a:rPr>
              <a:t>202.0.32.0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64238" y="5741988"/>
            <a:ext cx="620712" cy="1619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00" spc="-10" dirty="0">
                <a:latin typeface="Tahoma"/>
                <a:cs typeface="Tahoma"/>
              </a:rPr>
              <a:t>202.0.33.0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24175" y="3751263"/>
            <a:ext cx="1036638" cy="1905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dirty="0">
                <a:latin typeface="Tahoma"/>
                <a:cs typeface="Tahoma"/>
              </a:rPr>
              <a:t>202.0</a:t>
            </a:r>
            <a:r>
              <a:rPr sz="1200" b="1" spc="-5" dirty="0">
                <a:latin typeface="Tahoma"/>
                <a:cs typeface="Tahoma"/>
              </a:rPr>
              <a:t>.</a:t>
            </a:r>
            <a:r>
              <a:rPr sz="1200" b="1" dirty="0">
                <a:latin typeface="Tahoma"/>
                <a:cs typeface="Tahoma"/>
              </a:rPr>
              <a:t>0.</a:t>
            </a:r>
            <a:r>
              <a:rPr sz="1200" b="1" spc="5" dirty="0">
                <a:latin typeface="Tahoma"/>
                <a:cs typeface="Tahoma"/>
              </a:rPr>
              <a:t>0</a:t>
            </a:r>
            <a:r>
              <a:rPr sz="1200" b="1" dirty="0">
                <a:latin typeface="Tahoma"/>
                <a:cs typeface="Tahoma"/>
              </a:rPr>
              <a:t>/20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87988" y="3743325"/>
            <a:ext cx="1130300" cy="1905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270" dirty="0">
                <a:latin typeface="Tahoma"/>
                <a:cs typeface="Tahoma"/>
              </a:rPr>
              <a:t>202.0.32..00///222000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14800" y="4006850"/>
            <a:ext cx="390525" cy="1905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dirty="0">
                <a:latin typeface="Tahoma"/>
                <a:cs typeface="Tahoma"/>
              </a:rPr>
              <a:t>ISP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2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448309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BGP Hazards --</a:t>
            </a:r>
            <a:r>
              <a:rPr spc="-685" dirty="0"/>
              <a:t> </a:t>
            </a:r>
            <a:r>
              <a:rPr spc="-5" dirty="0"/>
              <a:t>Scenario</a:t>
            </a:r>
          </a:p>
        </p:txBody>
      </p:sp>
      <p:sp>
        <p:nvSpPr>
          <p:cNvPr id="22530" name="object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09550"/>
            <a:fld id="{D42A0C20-ADCC-48F8-A9DC-3022058636E6}" type="slidenum">
              <a:rPr lang="th-TH"/>
              <a:pPr marL="209550"/>
              <a:t>16</a:t>
            </a:fld>
            <a:endParaRPr lang="th-TH"/>
          </a:p>
        </p:txBody>
      </p:sp>
      <p:sp>
        <p:nvSpPr>
          <p:cNvPr id="3" name="object 3"/>
          <p:cNvSpPr txBox="1"/>
          <p:nvPr/>
        </p:nvSpPr>
        <p:spPr>
          <a:xfrm>
            <a:off x="692150" y="1644650"/>
            <a:ext cx="7886700" cy="48482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31788" indent="-319088">
              <a:buClr>
                <a:srgbClr val="3333CC"/>
              </a:buClr>
              <a:buSzPct val="58000"/>
              <a:buFont typeface="Wingdings" pitchFamily="2" charset="2"/>
              <a:buChar char=""/>
              <a:tabLst>
                <a:tab pos="331788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Suppose, that through some misconfiguration you  advertise </a:t>
            </a:r>
            <a:r>
              <a:rPr lang="th-TH" sz="2400">
                <a:solidFill>
                  <a:srgbClr val="006FC0"/>
                </a:solidFill>
                <a:latin typeface="Tahoma" pitchFamily="34" charset="0"/>
                <a:cs typeface="Tahoma" pitchFamily="34" charset="0"/>
              </a:rPr>
              <a:t>207.46.0.0/16 </a:t>
            </a:r>
            <a:r>
              <a:rPr lang="th-TH" sz="2400">
                <a:latin typeface="Tahoma" pitchFamily="34" charset="0"/>
                <a:cs typeface="Tahoma" pitchFamily="34" charset="0"/>
              </a:rPr>
              <a:t>to your ISP.</a:t>
            </a:r>
          </a:p>
          <a:p>
            <a:pPr marL="331788" indent="-319088">
              <a:spcBef>
                <a:spcPts val="575"/>
              </a:spcBef>
              <a:buClr>
                <a:srgbClr val="3333CC"/>
              </a:buClr>
              <a:buSzPct val="60000"/>
              <a:buFont typeface="Wingdings" pitchFamily="2" charset="2"/>
              <a:buChar char=""/>
              <a:tabLst>
                <a:tab pos="331788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Your ISP does not filter out and advertise to the</a:t>
            </a:r>
          </a:p>
          <a:p>
            <a:pPr marL="331788" indent="-319088">
              <a:tabLst>
                <a:tab pos="331788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Internet.</a:t>
            </a:r>
          </a:p>
          <a:p>
            <a:pPr marL="331788" indent="-319088">
              <a:spcBef>
                <a:spcPts val="575"/>
              </a:spcBef>
              <a:buClr>
                <a:srgbClr val="3333CC"/>
              </a:buClr>
              <a:buSzPct val="58000"/>
              <a:buFont typeface="Wingdings" pitchFamily="2" charset="2"/>
              <a:buChar char=""/>
              <a:tabLst>
                <a:tab pos="331788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This CIDR block belongs to </a:t>
            </a:r>
            <a:r>
              <a:rPr lang="th-TH" sz="2400">
                <a:solidFill>
                  <a:srgbClr val="006FC0"/>
                </a:solidFill>
                <a:latin typeface="Tahoma" pitchFamily="34" charset="0"/>
                <a:cs typeface="Tahoma" pitchFamily="34" charset="0"/>
              </a:rPr>
              <a:t>Microsoft</a:t>
            </a:r>
            <a:r>
              <a:rPr lang="th-TH" sz="2400">
                <a:latin typeface="Tahoma" pitchFamily="34" charset="0"/>
                <a:cs typeface="Tahoma" pitchFamily="34" charset="0"/>
              </a:rPr>
              <a:t>, and you have just  claimed to have a route to that destination.</a:t>
            </a:r>
          </a:p>
          <a:p>
            <a:pPr marL="331788" indent="-319088">
              <a:spcBef>
                <a:spcPts val="575"/>
              </a:spcBef>
              <a:buClr>
                <a:srgbClr val="3333CC"/>
              </a:buClr>
              <a:buSzPct val="60000"/>
              <a:buFont typeface="Wingdings" pitchFamily="2" charset="2"/>
              <a:buChar char=""/>
              <a:tabLst>
                <a:tab pos="331788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Many decide that the best path to Microsoft is through</a:t>
            </a:r>
          </a:p>
          <a:p>
            <a:pPr marL="331788" indent="-319088">
              <a:tabLst>
                <a:tab pos="331788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your domain.</a:t>
            </a:r>
          </a:p>
          <a:p>
            <a:pPr marL="331788" indent="-319088">
              <a:spcBef>
                <a:spcPts val="575"/>
              </a:spcBef>
              <a:buClr>
                <a:srgbClr val="3333CC"/>
              </a:buClr>
              <a:buSzPct val="60000"/>
              <a:buFont typeface="Wingdings" pitchFamily="2" charset="2"/>
              <a:buChar char=""/>
              <a:tabLst>
                <a:tab pos="331788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Flood of unwanted packets (black-holed traffic that</a:t>
            </a:r>
          </a:p>
          <a:p>
            <a:pPr marL="331788" indent="-319088">
              <a:tabLst>
                <a:tab pos="331788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should have gone to Microsoft)</a:t>
            </a:r>
          </a:p>
          <a:p>
            <a:pPr marL="331788" indent="-319088">
              <a:spcBef>
                <a:spcPts val="575"/>
              </a:spcBef>
              <a:buClr>
                <a:srgbClr val="3333CC"/>
              </a:buClr>
              <a:buSzPct val="60000"/>
              <a:buFont typeface="Wingdings" pitchFamily="2" charset="2"/>
              <a:buChar char=""/>
              <a:tabLst>
                <a:tab pos="331788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They will be neither amused nor understanding.</a:t>
            </a:r>
          </a:p>
          <a:p>
            <a:pPr marL="331788" indent="-319088" algn="r">
              <a:spcBef>
                <a:spcPts val="1400"/>
              </a:spcBef>
              <a:tabLst>
                <a:tab pos="331788" algn="l"/>
              </a:tabLst>
            </a:pPr>
            <a:r>
              <a:rPr lang="th-TH" sz="1800">
                <a:latin typeface="Tahoma" pitchFamily="34" charset="0"/>
                <a:cs typeface="Tahoma" pitchFamily="34" charset="0"/>
              </a:rPr>
              <a:t>By Rick Graziani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41148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BGP</a:t>
            </a:r>
            <a:r>
              <a:rPr spc="-65" dirty="0"/>
              <a:t> </a:t>
            </a:r>
            <a:r>
              <a:rPr spc="-5" dirty="0"/>
              <a:t>Basics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22363" y="4049713"/>
            <a:ext cx="7448550" cy="22494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4013" indent="-341313"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>
                <a:latin typeface="Tahoma" pitchFamily="34" charset="0"/>
                <a:cs typeface="Tahoma" pitchFamily="34" charset="0"/>
              </a:rPr>
              <a:t>BGP uses a list of AS numbers through which</a:t>
            </a:r>
          </a:p>
          <a:p>
            <a:pPr marL="354013" indent="-341313" algn="ctr">
              <a:tabLst>
                <a:tab pos="354013" algn="l"/>
                <a:tab pos="355600" algn="l"/>
              </a:tabLst>
            </a:pPr>
            <a:r>
              <a:rPr lang="th-TH">
                <a:latin typeface="Tahoma" pitchFamily="34" charset="0"/>
                <a:cs typeface="Tahoma" pitchFamily="34" charset="0"/>
              </a:rPr>
              <a:t>a packet must pass to reach a destination.</a:t>
            </a:r>
          </a:p>
          <a:p>
            <a:pPr marL="354013" indent="-341313">
              <a:spcBef>
                <a:spcPts val="675"/>
              </a:spcBef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>
                <a:latin typeface="Tahoma" pitchFamily="34" charset="0"/>
                <a:cs typeface="Tahoma" pitchFamily="34" charset="0"/>
              </a:rPr>
              <a:t>The function of BGP is to:</a:t>
            </a:r>
          </a:p>
          <a:p>
            <a:pPr marL="755650" lvl="1" indent="-285750">
              <a:spcBef>
                <a:spcPts val="5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Exchange routing information between AS</a:t>
            </a:r>
          </a:p>
          <a:p>
            <a:pPr marL="755650" lvl="1" indent="-285750">
              <a:spcBef>
                <a:spcPts val="5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Guarantee the selection of a loop free path.</a:t>
            </a:r>
          </a:p>
        </p:txBody>
      </p:sp>
      <p:sp>
        <p:nvSpPr>
          <p:cNvPr id="23555" name="object 4"/>
          <p:cNvSpPr>
            <a:spLocks noChangeArrowheads="1"/>
          </p:cNvSpPr>
          <p:nvPr/>
        </p:nvSpPr>
        <p:spPr bwMode="auto">
          <a:xfrm>
            <a:off x="2484438" y="1557338"/>
            <a:ext cx="4176712" cy="235743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3556" name="object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09550"/>
            <a:fld id="{8223A371-4609-4679-AD2D-CF05270042C7}" type="slidenum">
              <a:rPr lang="th-TH"/>
              <a:pPr marL="209550"/>
              <a:t>17</a:t>
            </a:fld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313" y="644525"/>
            <a:ext cx="2635250" cy="666750"/>
          </a:xfrm>
        </p:spPr>
        <p:txBody>
          <a:bodyPr rtlCol="0"/>
          <a:lstStyle/>
          <a:p>
            <a:pPr marL="1270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BGP</a:t>
            </a:r>
            <a:r>
              <a:rPr spc="-750" dirty="0"/>
              <a:t> </a:t>
            </a:r>
            <a:r>
              <a:rPr spc="-5" dirty="0"/>
              <a:t>Basics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2063" y="1673225"/>
            <a:ext cx="7496175" cy="45021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>
                <a:latin typeface="Tahoma" pitchFamily="34" charset="0"/>
                <a:cs typeface="Tahoma" pitchFamily="34" charset="0"/>
              </a:rPr>
              <a:t>BGP4</a:t>
            </a:r>
          </a:p>
          <a:p>
            <a:pPr marL="755650" lvl="1" indent="-285750">
              <a:spcBef>
                <a:spcPts val="5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first version of BGP that supports CIDR and route  aggregation.</a:t>
            </a:r>
          </a:p>
          <a:p>
            <a:pPr marL="355600" indent="-342900">
              <a:spcBef>
                <a:spcPts val="663"/>
              </a:spcBef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>
                <a:latin typeface="Tahoma" pitchFamily="34" charset="0"/>
                <a:cs typeface="Tahoma" pitchFamily="34" charset="0"/>
              </a:rPr>
              <a:t>Common IGPs such as RIP, OSPF, and EIGRP</a:t>
            </a:r>
          </a:p>
          <a:p>
            <a:pPr marL="355600" indent="-342900">
              <a:tabLst>
                <a:tab pos="354013" algn="l"/>
                <a:tab pos="355600" algn="l"/>
              </a:tabLst>
            </a:pPr>
            <a:r>
              <a:rPr lang="th-TH">
                <a:latin typeface="Tahoma" pitchFamily="34" charset="0"/>
                <a:cs typeface="Tahoma" pitchFamily="34" charset="0"/>
              </a:rPr>
              <a:t>use technical metrics.</a:t>
            </a:r>
          </a:p>
          <a:p>
            <a:pPr marL="755650" lvl="1" indent="-285750">
              <a:spcBef>
                <a:spcPts val="5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BGP does not use technical metrics.</a:t>
            </a:r>
          </a:p>
          <a:p>
            <a:pPr marL="355600" indent="-342900">
              <a:spcBef>
                <a:spcPts val="663"/>
              </a:spcBef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>
                <a:latin typeface="Tahoma" pitchFamily="34" charset="0"/>
                <a:cs typeface="Tahoma" pitchFamily="34" charset="0"/>
              </a:rPr>
              <a:t>Routing decisions based on</a:t>
            </a:r>
          </a:p>
          <a:p>
            <a:pPr marL="755650" lvl="1" indent="-285750">
              <a:spcBef>
                <a:spcPts val="5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network policies, or rules</a:t>
            </a:r>
          </a:p>
          <a:p>
            <a:pPr marL="355600" indent="-342900">
              <a:spcBef>
                <a:spcPts val="663"/>
              </a:spcBef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>
                <a:latin typeface="Tahoma" pitchFamily="34" charset="0"/>
                <a:cs typeface="Tahoma" pitchFamily="34" charset="0"/>
              </a:rPr>
              <a:t>BGP does not show the details of topologies  within each AS.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62063" y="6257925"/>
            <a:ext cx="4545012" cy="4302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  <a:defRPr/>
            </a:pPr>
            <a:r>
              <a:rPr spc="-10" dirty="0">
                <a:latin typeface="Tahoma"/>
                <a:cs typeface="Tahoma"/>
              </a:rPr>
              <a:t>BGP </a:t>
            </a:r>
            <a:r>
              <a:rPr spc="-5" dirty="0">
                <a:latin typeface="Tahoma"/>
                <a:cs typeface="Tahoma"/>
              </a:rPr>
              <a:t>sees only a tree </a:t>
            </a:r>
            <a:r>
              <a:rPr dirty="0">
                <a:latin typeface="Tahoma"/>
                <a:cs typeface="Tahoma"/>
              </a:rPr>
              <a:t>of</a:t>
            </a:r>
            <a:r>
              <a:rPr spc="-1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AS</a:t>
            </a:r>
            <a:endParaRPr>
              <a:latin typeface="Tahoma"/>
              <a:cs typeface="Tahoma"/>
            </a:endParaRPr>
          </a:p>
        </p:txBody>
      </p:sp>
      <p:sp>
        <p:nvSpPr>
          <p:cNvPr id="24580" name="object 5"/>
          <p:cNvSpPr txBox="1">
            <a:spLocks noChangeArrowheads="1"/>
          </p:cNvSpPr>
          <p:nvPr/>
        </p:nvSpPr>
        <p:spPr bwMode="auto">
          <a:xfrm>
            <a:off x="8648700" y="6442075"/>
            <a:ext cx="220663" cy="22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sz="1400">
                <a:latin typeface="Tahoma" pitchFamily="34" charset="0"/>
                <a:cs typeface="Tahoma" pitchFamily="34" charset="0"/>
              </a:rPr>
              <a:t>18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51943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BGP</a:t>
            </a:r>
            <a:r>
              <a:rPr spc="-740" dirty="0"/>
              <a:t> </a:t>
            </a:r>
            <a:r>
              <a:rPr spc="-5" dirty="0"/>
              <a:t>Basics</a:t>
            </a:r>
          </a:p>
        </p:txBody>
      </p:sp>
      <p:sp>
        <p:nvSpPr>
          <p:cNvPr id="25602" name="object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09550"/>
            <a:fld id="{F64BF48F-BB55-45AA-BCC9-90E80C834FC0}" type="slidenum">
              <a:rPr lang="th-TH"/>
              <a:pPr marL="209550"/>
              <a:t>19</a:t>
            </a:fld>
            <a:endParaRPr lang="th-TH"/>
          </a:p>
        </p:txBody>
      </p:sp>
      <p:sp>
        <p:nvSpPr>
          <p:cNvPr id="3" name="object 3"/>
          <p:cNvSpPr txBox="1"/>
          <p:nvPr/>
        </p:nvSpPr>
        <p:spPr>
          <a:xfrm>
            <a:off x="692150" y="1889125"/>
            <a:ext cx="7923213" cy="45513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>
                <a:latin typeface="Tahoma" pitchFamily="34" charset="0"/>
                <a:cs typeface="Tahoma" pitchFamily="34" charset="0"/>
              </a:rPr>
              <a:t>BGP updates are carried using </a:t>
            </a:r>
            <a:r>
              <a:rPr lang="th-TH">
                <a:solidFill>
                  <a:srgbClr val="006FC0"/>
                </a:solidFill>
                <a:latin typeface="Tahoma" pitchFamily="34" charset="0"/>
                <a:cs typeface="Tahoma" pitchFamily="34" charset="0"/>
              </a:rPr>
              <a:t>TCP on port 179</a:t>
            </a:r>
            <a:r>
              <a:rPr lang="th-TH">
                <a:latin typeface="Tahoma" pitchFamily="34" charset="0"/>
                <a:cs typeface="Tahoma" pitchFamily="34" charset="0"/>
              </a:rPr>
              <a:t>.</a:t>
            </a:r>
          </a:p>
          <a:p>
            <a:pPr marL="755650" lvl="1" indent="-285750">
              <a:spcBef>
                <a:spcPts val="5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In contrast, RIP updates use UDP port 520</a:t>
            </a:r>
          </a:p>
          <a:p>
            <a:pPr marL="755650" lvl="1" indent="-285750">
              <a:spcBef>
                <a:spcPts val="5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OSPF, IGRP, EIGRP does not use a Layer 4 protocol</a:t>
            </a:r>
          </a:p>
          <a:p>
            <a:pPr marL="355600" indent="-342900">
              <a:spcBef>
                <a:spcPts val="663"/>
              </a:spcBef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>
                <a:latin typeface="Tahoma" pitchFamily="34" charset="0"/>
                <a:cs typeface="Tahoma" pitchFamily="34" charset="0"/>
              </a:rPr>
              <a:t>Because BGP requires TCP, IP connectivity must</a:t>
            </a:r>
          </a:p>
          <a:p>
            <a:pPr marL="355600" indent="-342900">
              <a:tabLst>
                <a:tab pos="354013" algn="l"/>
                <a:tab pos="355600" algn="l"/>
              </a:tabLst>
            </a:pPr>
            <a:r>
              <a:rPr lang="th-TH">
                <a:latin typeface="Tahoma" pitchFamily="34" charset="0"/>
                <a:cs typeface="Tahoma" pitchFamily="34" charset="0"/>
              </a:rPr>
              <a:t>exist between BGP peers.</a:t>
            </a:r>
          </a:p>
          <a:p>
            <a:pPr marL="355600" indent="-342900">
              <a:spcBef>
                <a:spcPts val="675"/>
              </a:spcBef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>
                <a:solidFill>
                  <a:srgbClr val="006FC0"/>
                </a:solidFill>
                <a:latin typeface="Tahoma" pitchFamily="34" charset="0"/>
                <a:cs typeface="Tahoma" pitchFamily="34" charset="0"/>
              </a:rPr>
              <a:t>TCP connections </a:t>
            </a:r>
            <a:r>
              <a:rPr lang="th-TH">
                <a:latin typeface="Tahoma" pitchFamily="34" charset="0"/>
                <a:cs typeface="Tahoma" pitchFamily="34" charset="0"/>
              </a:rPr>
              <a:t>must also be negotiated  between them before updates can be  exchanged.</a:t>
            </a:r>
          </a:p>
          <a:p>
            <a:pPr marL="355600" indent="-342900">
              <a:spcBef>
                <a:spcPts val="675"/>
              </a:spcBef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>
                <a:latin typeface="Tahoma" pitchFamily="34" charset="0"/>
                <a:cs typeface="Tahoma" pitchFamily="34" charset="0"/>
              </a:rPr>
              <a:t>Therefore, BGP inherits those reliable,  connection-oriented properties from TCP.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object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11163" eaLnBrk="1" hangingPunct="1">
              <a:lnSpc>
                <a:spcPts val="5250"/>
              </a:lnSpc>
            </a:pPr>
            <a:r>
              <a:rPr lang="th-TH" smtClean="0">
                <a:latin typeface="Tahoma" pitchFamily="34" charset="0"/>
                <a:cs typeface="Tahoma" pitchFamily="34" charset="0"/>
              </a:rPr>
              <a:t>Outline</a:t>
            </a:r>
          </a:p>
        </p:txBody>
      </p:sp>
      <p:sp>
        <p:nvSpPr>
          <p:cNvPr id="8194" name="object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306388"/>
            <a:fld id="{F93D39FB-12C7-4208-BEBF-CBE326F00B25}" type="slidenum">
              <a:rPr lang="th-TH"/>
              <a:pPr marL="306388"/>
              <a:t>2</a:t>
            </a:fld>
            <a:endParaRPr lang="th-TH"/>
          </a:p>
        </p:txBody>
      </p:sp>
      <p:sp>
        <p:nvSpPr>
          <p:cNvPr id="3" name="object 3"/>
          <p:cNvSpPr txBox="1"/>
          <p:nvPr/>
        </p:nvSpPr>
        <p:spPr>
          <a:xfrm>
            <a:off x="1262063" y="1828800"/>
            <a:ext cx="7208837" cy="21478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3200">
                <a:solidFill>
                  <a:srgbClr val="A6A6A6"/>
                </a:solidFill>
                <a:latin typeface="Tahoma" pitchFamily="34" charset="0"/>
                <a:cs typeface="Tahoma" pitchFamily="34" charset="0"/>
              </a:rPr>
              <a:t>Intermediate-System to Intermediate-  System (IS-IS)</a:t>
            </a:r>
            <a:endParaRPr lang="th-TH" sz="3200">
              <a:latin typeface="Tahoma" pitchFamily="34" charset="0"/>
              <a:cs typeface="Tahoma" pitchFamily="34" charset="0"/>
            </a:endParaRPr>
          </a:p>
          <a:p>
            <a:pPr marL="355600" indent="-342900">
              <a:spcBef>
                <a:spcPts val="763"/>
              </a:spcBef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3200">
                <a:latin typeface="Tahoma" pitchFamily="34" charset="0"/>
                <a:cs typeface="Tahoma" pitchFamily="34" charset="0"/>
              </a:rPr>
              <a:t>Border Gateway Protocol (BGP)</a:t>
            </a:r>
          </a:p>
          <a:p>
            <a:pPr marL="355600" indent="-342900">
              <a:spcBef>
                <a:spcPts val="763"/>
              </a:spcBef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3200">
                <a:latin typeface="Tahoma" pitchFamily="34" charset="0"/>
                <a:cs typeface="Tahoma" pitchFamily="34" charset="0"/>
              </a:rPr>
              <a:t>IPv6 Routing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313" y="644525"/>
            <a:ext cx="3554412" cy="666750"/>
          </a:xfrm>
        </p:spPr>
        <p:txBody>
          <a:bodyPr rtlCol="0"/>
          <a:lstStyle/>
          <a:p>
            <a:pPr marL="1270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Loop </a:t>
            </a:r>
            <a:r>
              <a:rPr spc="-5" dirty="0"/>
              <a:t>free</a:t>
            </a:r>
            <a:r>
              <a:rPr spc="-745" dirty="0"/>
              <a:t> </a:t>
            </a:r>
            <a:r>
              <a:rPr spc="-5" dirty="0"/>
              <a:t>Path</a:t>
            </a:r>
          </a:p>
        </p:txBody>
      </p:sp>
      <p:sp>
        <p:nvSpPr>
          <p:cNvPr id="26626" name="object 3"/>
          <p:cNvSpPr>
            <a:spLocks noChangeArrowheads="1"/>
          </p:cNvSpPr>
          <p:nvPr/>
        </p:nvSpPr>
        <p:spPr bwMode="auto">
          <a:xfrm>
            <a:off x="5651500" y="2278063"/>
            <a:ext cx="2376488" cy="6477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6627" name="object 4"/>
          <p:cNvSpPr>
            <a:spLocks/>
          </p:cNvSpPr>
          <p:nvPr/>
        </p:nvSpPr>
        <p:spPr bwMode="auto">
          <a:xfrm>
            <a:off x="5651500" y="2278063"/>
            <a:ext cx="2376488" cy="647700"/>
          </a:xfrm>
          <a:custGeom>
            <a:avLst/>
            <a:gdLst/>
            <a:ahLst/>
            <a:cxnLst>
              <a:cxn ang="0">
                <a:pos x="0" y="647700"/>
              </a:cxn>
              <a:cxn ang="0">
                <a:pos x="2377440" y="647700"/>
              </a:cxn>
              <a:cxn ang="0">
                <a:pos x="2377440" y="0"/>
              </a:cxn>
              <a:cxn ang="0">
                <a:pos x="0" y="0"/>
              </a:cxn>
              <a:cxn ang="0">
                <a:pos x="0" y="647700"/>
              </a:cxn>
            </a:cxnLst>
            <a:rect l="0" t="0" r="r" b="b"/>
            <a:pathLst>
              <a:path w="2377440" h="647700">
                <a:moveTo>
                  <a:pt x="0" y="647700"/>
                </a:moveTo>
                <a:lnTo>
                  <a:pt x="2377440" y="647700"/>
                </a:lnTo>
                <a:lnTo>
                  <a:pt x="2377440" y="0"/>
                </a:lnTo>
                <a:lnTo>
                  <a:pt x="0" y="0"/>
                </a:lnTo>
                <a:lnTo>
                  <a:pt x="0" y="647700"/>
                </a:lnTo>
                <a:close/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" name="object 5"/>
          <p:cNvSpPr txBox="1"/>
          <p:nvPr/>
        </p:nvSpPr>
        <p:spPr>
          <a:xfrm>
            <a:off x="5754688" y="2438400"/>
            <a:ext cx="2171700" cy="2809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dirty="0">
                <a:latin typeface="Tahoma"/>
                <a:cs typeface="Tahoma"/>
              </a:rPr>
              <a:t>AS </a:t>
            </a:r>
            <a:r>
              <a:rPr sz="1800" spc="-10" dirty="0">
                <a:latin typeface="Tahoma"/>
                <a:cs typeface="Tahoma"/>
              </a:rPr>
              <a:t>Path:</a:t>
            </a:r>
            <a:r>
              <a:rPr sz="1800" spc="-33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10,</a:t>
            </a:r>
            <a:r>
              <a:rPr sz="1800" b="1" spc="-5" dirty="0">
                <a:solidFill>
                  <a:srgbClr val="FF0000"/>
                </a:solidFill>
                <a:latin typeface="Tahoma"/>
                <a:cs typeface="Tahoma"/>
              </a:rPr>
              <a:t>20</a:t>
            </a:r>
            <a:r>
              <a:rPr sz="1800" spc="-5" dirty="0">
                <a:latin typeface="Tahoma"/>
                <a:cs typeface="Tahoma"/>
              </a:rPr>
              <a:t>,30,40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6629" name="object 6"/>
          <p:cNvSpPr>
            <a:spLocks/>
          </p:cNvSpPr>
          <p:nvPr/>
        </p:nvSpPr>
        <p:spPr bwMode="auto">
          <a:xfrm>
            <a:off x="4714875" y="2493963"/>
            <a:ext cx="792163" cy="720725"/>
          </a:xfrm>
          <a:custGeom>
            <a:avLst/>
            <a:gdLst/>
            <a:ahLst/>
            <a:cxnLst>
              <a:cxn ang="0">
                <a:pos x="553974" y="0"/>
              </a:cxn>
              <a:cxn ang="0">
                <a:pos x="553974" y="96774"/>
              </a:cxn>
              <a:cxn ang="0">
                <a:pos x="455930" y="96774"/>
              </a:cxn>
              <a:cxn ang="0">
                <a:pos x="398731" y="99180"/>
              </a:cxn>
              <a:cxn ang="0">
                <a:pos x="343655" y="106208"/>
              </a:cxn>
              <a:cxn ang="0">
                <a:pos x="291128" y="117568"/>
              </a:cxn>
              <a:cxn ang="0">
                <a:pos x="241578" y="132969"/>
              </a:cxn>
              <a:cxn ang="0">
                <a:pos x="195430" y="152124"/>
              </a:cxn>
              <a:cxn ang="0">
                <a:pos x="153113" y="174743"/>
              </a:cxn>
              <a:cxn ang="0">
                <a:pos x="115053" y="200536"/>
              </a:cxn>
              <a:cxn ang="0">
                <a:pos x="81677" y="229215"/>
              </a:cxn>
              <a:cxn ang="0">
                <a:pos x="53411" y="260490"/>
              </a:cxn>
              <a:cxn ang="0">
                <a:pos x="30684" y="294071"/>
              </a:cxn>
              <a:cxn ang="0">
                <a:pos x="13922" y="329671"/>
              </a:cxn>
              <a:cxn ang="0">
                <a:pos x="3551" y="366998"/>
              </a:cxn>
              <a:cxn ang="0">
                <a:pos x="0" y="405764"/>
              </a:cxn>
              <a:cxn ang="0">
                <a:pos x="0" y="720851"/>
              </a:cxn>
              <a:cxn ang="0">
                <a:pos x="238379" y="720851"/>
              </a:cxn>
              <a:cxn ang="0">
                <a:pos x="238379" y="405764"/>
              </a:cxn>
              <a:cxn ang="0">
                <a:pos x="246150" y="380031"/>
              </a:cxn>
              <a:cxn ang="0">
                <a:pos x="302101" y="337327"/>
              </a:cxn>
              <a:cxn ang="0">
                <a:pos x="346131" y="322198"/>
              </a:cxn>
              <a:cxn ang="0">
                <a:pos x="398099" y="312446"/>
              </a:cxn>
              <a:cxn ang="0">
                <a:pos x="455930" y="308990"/>
              </a:cxn>
              <a:cxn ang="0">
                <a:pos x="667704" y="308990"/>
              </a:cxn>
              <a:cxn ang="0">
                <a:pos x="792480" y="202819"/>
              </a:cxn>
              <a:cxn ang="0">
                <a:pos x="553974" y="0"/>
              </a:cxn>
              <a:cxn ang="0">
                <a:pos x="667704" y="308990"/>
              </a:cxn>
              <a:cxn ang="0">
                <a:pos x="553974" y="308990"/>
              </a:cxn>
              <a:cxn ang="0">
                <a:pos x="553974" y="405764"/>
              </a:cxn>
              <a:cxn ang="0">
                <a:pos x="667704" y="308990"/>
              </a:cxn>
            </a:cxnLst>
            <a:rect l="0" t="0" r="r" b="b"/>
            <a:pathLst>
              <a:path w="792479" h="721360">
                <a:moveTo>
                  <a:pt x="553974" y="0"/>
                </a:moveTo>
                <a:lnTo>
                  <a:pt x="553974" y="96774"/>
                </a:lnTo>
                <a:lnTo>
                  <a:pt x="455930" y="96774"/>
                </a:lnTo>
                <a:lnTo>
                  <a:pt x="398731" y="99180"/>
                </a:lnTo>
                <a:lnTo>
                  <a:pt x="343655" y="106208"/>
                </a:lnTo>
                <a:lnTo>
                  <a:pt x="291128" y="117568"/>
                </a:lnTo>
                <a:lnTo>
                  <a:pt x="241578" y="132969"/>
                </a:lnTo>
                <a:lnTo>
                  <a:pt x="195430" y="152124"/>
                </a:lnTo>
                <a:lnTo>
                  <a:pt x="153113" y="174743"/>
                </a:lnTo>
                <a:lnTo>
                  <a:pt x="115053" y="200536"/>
                </a:lnTo>
                <a:lnTo>
                  <a:pt x="81677" y="229215"/>
                </a:lnTo>
                <a:lnTo>
                  <a:pt x="53411" y="260490"/>
                </a:lnTo>
                <a:lnTo>
                  <a:pt x="30684" y="294071"/>
                </a:lnTo>
                <a:lnTo>
                  <a:pt x="13922" y="329671"/>
                </a:lnTo>
                <a:lnTo>
                  <a:pt x="3551" y="366998"/>
                </a:lnTo>
                <a:lnTo>
                  <a:pt x="0" y="405764"/>
                </a:lnTo>
                <a:lnTo>
                  <a:pt x="0" y="720851"/>
                </a:lnTo>
                <a:lnTo>
                  <a:pt x="238379" y="720851"/>
                </a:lnTo>
                <a:lnTo>
                  <a:pt x="238379" y="405764"/>
                </a:lnTo>
                <a:lnTo>
                  <a:pt x="246150" y="380031"/>
                </a:lnTo>
                <a:lnTo>
                  <a:pt x="302101" y="337327"/>
                </a:lnTo>
                <a:lnTo>
                  <a:pt x="346131" y="322198"/>
                </a:lnTo>
                <a:lnTo>
                  <a:pt x="398099" y="312446"/>
                </a:lnTo>
                <a:lnTo>
                  <a:pt x="455930" y="308990"/>
                </a:lnTo>
                <a:lnTo>
                  <a:pt x="667704" y="308990"/>
                </a:lnTo>
                <a:lnTo>
                  <a:pt x="792480" y="202819"/>
                </a:lnTo>
                <a:lnTo>
                  <a:pt x="553974" y="0"/>
                </a:lnTo>
                <a:close/>
              </a:path>
              <a:path w="792479" h="721360">
                <a:moveTo>
                  <a:pt x="667704" y="308990"/>
                </a:moveTo>
                <a:lnTo>
                  <a:pt x="553974" y="308990"/>
                </a:lnTo>
                <a:lnTo>
                  <a:pt x="553974" y="405764"/>
                </a:lnTo>
                <a:lnTo>
                  <a:pt x="667704" y="30899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6630" name="object 7"/>
          <p:cNvSpPr>
            <a:spLocks/>
          </p:cNvSpPr>
          <p:nvPr/>
        </p:nvSpPr>
        <p:spPr bwMode="auto">
          <a:xfrm>
            <a:off x="4714875" y="2493963"/>
            <a:ext cx="792163" cy="720725"/>
          </a:xfrm>
          <a:custGeom>
            <a:avLst/>
            <a:gdLst/>
            <a:ahLst/>
            <a:cxnLst>
              <a:cxn ang="0">
                <a:pos x="792480" y="202819"/>
              </a:cxn>
              <a:cxn ang="0">
                <a:pos x="553974" y="0"/>
              </a:cxn>
              <a:cxn ang="0">
                <a:pos x="553974" y="96774"/>
              </a:cxn>
              <a:cxn ang="0">
                <a:pos x="455930" y="96774"/>
              </a:cxn>
              <a:cxn ang="0">
                <a:pos x="398731" y="99180"/>
              </a:cxn>
              <a:cxn ang="0">
                <a:pos x="343655" y="106208"/>
              </a:cxn>
              <a:cxn ang="0">
                <a:pos x="291128" y="117568"/>
              </a:cxn>
              <a:cxn ang="0">
                <a:pos x="241578" y="132969"/>
              </a:cxn>
              <a:cxn ang="0">
                <a:pos x="195430" y="152124"/>
              </a:cxn>
              <a:cxn ang="0">
                <a:pos x="153113" y="174743"/>
              </a:cxn>
              <a:cxn ang="0">
                <a:pos x="115053" y="200536"/>
              </a:cxn>
              <a:cxn ang="0">
                <a:pos x="81677" y="229215"/>
              </a:cxn>
              <a:cxn ang="0">
                <a:pos x="53411" y="260490"/>
              </a:cxn>
              <a:cxn ang="0">
                <a:pos x="30684" y="294071"/>
              </a:cxn>
              <a:cxn ang="0">
                <a:pos x="13922" y="329671"/>
              </a:cxn>
              <a:cxn ang="0">
                <a:pos x="3551" y="366998"/>
              </a:cxn>
              <a:cxn ang="0">
                <a:pos x="0" y="405764"/>
              </a:cxn>
              <a:cxn ang="0">
                <a:pos x="0" y="720851"/>
              </a:cxn>
              <a:cxn ang="0">
                <a:pos x="238379" y="720851"/>
              </a:cxn>
              <a:cxn ang="0">
                <a:pos x="238379" y="405764"/>
              </a:cxn>
              <a:cxn ang="0">
                <a:pos x="246150" y="380031"/>
              </a:cxn>
              <a:cxn ang="0">
                <a:pos x="302101" y="337327"/>
              </a:cxn>
              <a:cxn ang="0">
                <a:pos x="346131" y="322198"/>
              </a:cxn>
              <a:cxn ang="0">
                <a:pos x="398099" y="312446"/>
              </a:cxn>
              <a:cxn ang="0">
                <a:pos x="455930" y="308990"/>
              </a:cxn>
              <a:cxn ang="0">
                <a:pos x="553974" y="308990"/>
              </a:cxn>
              <a:cxn ang="0">
                <a:pos x="553974" y="405764"/>
              </a:cxn>
              <a:cxn ang="0">
                <a:pos x="792480" y="202819"/>
              </a:cxn>
            </a:cxnLst>
            <a:rect l="0" t="0" r="r" b="b"/>
            <a:pathLst>
              <a:path w="792479" h="721360">
                <a:moveTo>
                  <a:pt x="792480" y="202819"/>
                </a:moveTo>
                <a:lnTo>
                  <a:pt x="553974" y="0"/>
                </a:lnTo>
                <a:lnTo>
                  <a:pt x="553974" y="96774"/>
                </a:lnTo>
                <a:lnTo>
                  <a:pt x="455930" y="96774"/>
                </a:lnTo>
                <a:lnTo>
                  <a:pt x="398731" y="99180"/>
                </a:lnTo>
                <a:lnTo>
                  <a:pt x="343655" y="106208"/>
                </a:lnTo>
                <a:lnTo>
                  <a:pt x="291128" y="117568"/>
                </a:lnTo>
                <a:lnTo>
                  <a:pt x="241578" y="132969"/>
                </a:lnTo>
                <a:lnTo>
                  <a:pt x="195430" y="152124"/>
                </a:lnTo>
                <a:lnTo>
                  <a:pt x="153113" y="174743"/>
                </a:lnTo>
                <a:lnTo>
                  <a:pt x="115053" y="200536"/>
                </a:lnTo>
                <a:lnTo>
                  <a:pt x="81677" y="229215"/>
                </a:lnTo>
                <a:lnTo>
                  <a:pt x="53411" y="260490"/>
                </a:lnTo>
                <a:lnTo>
                  <a:pt x="30684" y="294071"/>
                </a:lnTo>
                <a:lnTo>
                  <a:pt x="13922" y="329671"/>
                </a:lnTo>
                <a:lnTo>
                  <a:pt x="3551" y="366998"/>
                </a:lnTo>
                <a:lnTo>
                  <a:pt x="0" y="405764"/>
                </a:lnTo>
                <a:lnTo>
                  <a:pt x="0" y="720851"/>
                </a:lnTo>
                <a:lnTo>
                  <a:pt x="238379" y="720851"/>
                </a:lnTo>
                <a:lnTo>
                  <a:pt x="238379" y="405764"/>
                </a:lnTo>
                <a:lnTo>
                  <a:pt x="246150" y="380031"/>
                </a:lnTo>
                <a:lnTo>
                  <a:pt x="302101" y="337327"/>
                </a:lnTo>
                <a:lnTo>
                  <a:pt x="346131" y="322198"/>
                </a:lnTo>
                <a:lnTo>
                  <a:pt x="398099" y="312446"/>
                </a:lnTo>
                <a:lnTo>
                  <a:pt x="455930" y="308990"/>
                </a:lnTo>
                <a:lnTo>
                  <a:pt x="553974" y="308990"/>
                </a:lnTo>
                <a:lnTo>
                  <a:pt x="553974" y="405764"/>
                </a:lnTo>
                <a:lnTo>
                  <a:pt x="792480" y="202819"/>
                </a:lnTo>
                <a:close/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6631" name="object 8"/>
          <p:cNvSpPr>
            <a:spLocks noChangeArrowheads="1"/>
          </p:cNvSpPr>
          <p:nvPr/>
        </p:nvSpPr>
        <p:spPr bwMode="auto">
          <a:xfrm>
            <a:off x="4067175" y="1557338"/>
            <a:ext cx="863600" cy="4556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6632" name="object 9"/>
          <p:cNvSpPr>
            <a:spLocks noChangeArrowheads="1"/>
          </p:cNvSpPr>
          <p:nvPr/>
        </p:nvSpPr>
        <p:spPr bwMode="auto">
          <a:xfrm>
            <a:off x="4067175" y="3335338"/>
            <a:ext cx="863600" cy="4556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6633" name="object 10"/>
          <p:cNvSpPr>
            <a:spLocks noChangeArrowheads="1"/>
          </p:cNvSpPr>
          <p:nvPr/>
        </p:nvSpPr>
        <p:spPr bwMode="auto">
          <a:xfrm>
            <a:off x="2193925" y="4846638"/>
            <a:ext cx="863600" cy="4556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6634" name="object 11"/>
          <p:cNvSpPr>
            <a:spLocks noChangeArrowheads="1"/>
          </p:cNvSpPr>
          <p:nvPr/>
        </p:nvSpPr>
        <p:spPr bwMode="auto">
          <a:xfrm>
            <a:off x="6010275" y="4846638"/>
            <a:ext cx="863600" cy="4556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6635" name="object 12"/>
          <p:cNvSpPr>
            <a:spLocks/>
          </p:cNvSpPr>
          <p:nvPr/>
        </p:nvSpPr>
        <p:spPr bwMode="auto">
          <a:xfrm>
            <a:off x="2627313" y="3565525"/>
            <a:ext cx="1441450" cy="1282700"/>
          </a:xfrm>
          <a:custGeom>
            <a:avLst/>
            <a:gdLst/>
            <a:ahLst/>
            <a:cxnLst>
              <a:cxn ang="0">
                <a:pos x="1441450" y="0"/>
              </a:cxn>
              <a:cxn ang="0">
                <a:pos x="0" y="1282700"/>
              </a:cxn>
            </a:cxnLst>
            <a:rect l="0" t="0" r="r" b="b"/>
            <a:pathLst>
              <a:path w="1441450" h="1282700">
                <a:moveTo>
                  <a:pt x="1441450" y="0"/>
                </a:moveTo>
                <a:lnTo>
                  <a:pt x="0" y="1282700"/>
                </a:lnTo>
              </a:path>
            </a:pathLst>
          </a:custGeom>
          <a:noFill/>
          <a:ln w="28956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6636" name="object 13"/>
          <p:cNvSpPr>
            <a:spLocks/>
          </p:cNvSpPr>
          <p:nvPr/>
        </p:nvSpPr>
        <p:spPr bwMode="auto">
          <a:xfrm>
            <a:off x="4930775" y="3565525"/>
            <a:ext cx="1511300" cy="12827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511300" y="1282700"/>
              </a:cxn>
            </a:cxnLst>
            <a:rect l="0" t="0" r="r" b="b"/>
            <a:pathLst>
              <a:path w="1511300" h="1282700">
                <a:moveTo>
                  <a:pt x="0" y="0"/>
                </a:moveTo>
                <a:lnTo>
                  <a:pt x="1511300" y="1282700"/>
                </a:lnTo>
              </a:path>
            </a:pathLst>
          </a:custGeom>
          <a:noFill/>
          <a:ln w="28956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6637" name="object 14"/>
          <p:cNvSpPr>
            <a:spLocks/>
          </p:cNvSpPr>
          <p:nvPr/>
        </p:nvSpPr>
        <p:spPr bwMode="auto">
          <a:xfrm>
            <a:off x="4498975" y="2014538"/>
            <a:ext cx="3175" cy="1322387"/>
          </a:xfrm>
          <a:custGeom>
            <a:avLst/>
            <a:gdLst/>
            <a:ahLst/>
            <a:cxnLst>
              <a:cxn ang="0">
                <a:pos x="0" y="1322451"/>
              </a:cxn>
              <a:cxn ang="0">
                <a:pos x="3175" y="0"/>
              </a:cxn>
            </a:cxnLst>
            <a:rect l="0" t="0" r="r" b="b"/>
            <a:pathLst>
              <a:path w="3175" h="1322704">
                <a:moveTo>
                  <a:pt x="0" y="1322451"/>
                </a:moveTo>
                <a:lnTo>
                  <a:pt x="3175" y="0"/>
                </a:lnTo>
              </a:path>
            </a:pathLst>
          </a:custGeom>
          <a:noFill/>
          <a:ln w="28956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" name="object 15"/>
          <p:cNvSpPr txBox="1"/>
          <p:nvPr/>
        </p:nvSpPr>
        <p:spPr>
          <a:xfrm>
            <a:off x="4970463" y="1603375"/>
            <a:ext cx="609600" cy="2809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dirty="0">
                <a:latin typeface="Tahoma"/>
                <a:cs typeface="Tahoma"/>
              </a:rPr>
              <a:t>AS</a:t>
            </a:r>
            <a:r>
              <a:rPr sz="1800" spc="-1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10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30600" y="3044825"/>
            <a:ext cx="609600" cy="2809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dirty="0">
                <a:latin typeface="Tahoma"/>
                <a:cs typeface="Tahoma"/>
              </a:rPr>
              <a:t>AS</a:t>
            </a:r>
            <a:r>
              <a:rPr sz="1800" spc="-1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20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70013" y="4965700"/>
            <a:ext cx="608012" cy="2809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dirty="0">
                <a:latin typeface="Tahoma"/>
                <a:cs typeface="Tahoma"/>
              </a:rPr>
              <a:t>AS</a:t>
            </a:r>
            <a:r>
              <a:rPr sz="1800" spc="-1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30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15150" y="4965700"/>
            <a:ext cx="609600" cy="2809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dirty="0">
                <a:latin typeface="Tahoma"/>
                <a:cs typeface="Tahoma"/>
              </a:rPr>
              <a:t>AS</a:t>
            </a:r>
            <a:r>
              <a:rPr sz="1800" spc="-114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40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6642" name="object 19"/>
          <p:cNvSpPr>
            <a:spLocks/>
          </p:cNvSpPr>
          <p:nvPr/>
        </p:nvSpPr>
        <p:spPr bwMode="auto">
          <a:xfrm>
            <a:off x="3057525" y="5075238"/>
            <a:ext cx="2952750" cy="15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952749" y="1524"/>
              </a:cxn>
            </a:cxnLst>
            <a:rect l="0" t="0" r="r" b="b"/>
            <a:pathLst>
              <a:path w="2952750" h="1904">
                <a:moveTo>
                  <a:pt x="0" y="0"/>
                </a:moveTo>
                <a:lnTo>
                  <a:pt x="2952749" y="1524"/>
                </a:lnTo>
              </a:path>
            </a:pathLst>
          </a:custGeom>
          <a:noFill/>
          <a:ln w="28956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6643" name="object 20"/>
          <p:cNvSpPr>
            <a:spLocks noChangeArrowheads="1"/>
          </p:cNvSpPr>
          <p:nvPr/>
        </p:nvSpPr>
        <p:spPr bwMode="auto">
          <a:xfrm>
            <a:off x="1762125" y="2062163"/>
            <a:ext cx="2376488" cy="6477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762125" y="2062163"/>
            <a:ext cx="2376488" cy="6477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lIns="0" tIns="154940" rIns="0" bIns="0">
            <a:spAutoFit/>
          </a:bodyPr>
          <a:lstStyle/>
          <a:p>
            <a:pPr marL="610235" fontAlgn="auto">
              <a:spcBef>
                <a:spcPts val="1220"/>
              </a:spcBef>
              <a:spcAft>
                <a:spcPts val="0"/>
              </a:spcAft>
              <a:defRPr/>
            </a:pPr>
            <a:r>
              <a:rPr sz="1800" dirty="0">
                <a:latin typeface="Tahoma"/>
                <a:cs typeface="Tahoma"/>
              </a:rPr>
              <a:t>AS </a:t>
            </a:r>
            <a:r>
              <a:rPr sz="1800" spc="-10" dirty="0">
                <a:latin typeface="Tahoma"/>
                <a:cs typeface="Tahoma"/>
              </a:rPr>
              <a:t>Path:</a:t>
            </a:r>
            <a:r>
              <a:rPr sz="1800" spc="-38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10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6645" name="object 22"/>
          <p:cNvSpPr>
            <a:spLocks noChangeArrowheads="1"/>
          </p:cNvSpPr>
          <p:nvPr/>
        </p:nvSpPr>
        <p:spPr bwMode="auto">
          <a:xfrm>
            <a:off x="1114425" y="3790950"/>
            <a:ext cx="2376488" cy="6477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14425" y="3790950"/>
            <a:ext cx="2376488" cy="6477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lIns="0" tIns="154940" rIns="0" bIns="0">
            <a:spAutoFit/>
          </a:bodyPr>
          <a:lstStyle/>
          <a:p>
            <a:pPr marL="429259" fontAlgn="auto">
              <a:spcBef>
                <a:spcPts val="1220"/>
              </a:spcBef>
              <a:spcAft>
                <a:spcPts val="0"/>
              </a:spcAft>
              <a:defRPr/>
            </a:pPr>
            <a:r>
              <a:rPr sz="1800" dirty="0">
                <a:latin typeface="Tahoma"/>
                <a:cs typeface="Tahoma"/>
              </a:rPr>
              <a:t>AS </a:t>
            </a:r>
            <a:r>
              <a:rPr sz="1800" spc="-10" dirty="0">
                <a:latin typeface="Tahoma"/>
                <a:cs typeface="Tahoma"/>
              </a:rPr>
              <a:t>Path:</a:t>
            </a:r>
            <a:r>
              <a:rPr sz="1800" spc="-38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10,</a:t>
            </a:r>
            <a:r>
              <a:rPr sz="1800" b="1" dirty="0">
                <a:solidFill>
                  <a:srgbClr val="0000FF"/>
                </a:solidFill>
                <a:latin typeface="Tahoma"/>
                <a:cs typeface="Tahoma"/>
              </a:rPr>
              <a:t>20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6647" name="object 24"/>
          <p:cNvSpPr>
            <a:spLocks noChangeArrowheads="1"/>
          </p:cNvSpPr>
          <p:nvPr/>
        </p:nvSpPr>
        <p:spPr bwMode="auto">
          <a:xfrm>
            <a:off x="3275013" y="5157788"/>
            <a:ext cx="2376487" cy="64770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275013" y="5157788"/>
            <a:ext cx="2376487" cy="6477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lIns="0" tIns="156210" rIns="0" bIns="0">
            <a:spAutoFit/>
          </a:bodyPr>
          <a:lstStyle/>
          <a:p>
            <a:pPr marL="270510" fontAlgn="auto">
              <a:spcBef>
                <a:spcPts val="1230"/>
              </a:spcBef>
              <a:spcAft>
                <a:spcPts val="0"/>
              </a:spcAft>
              <a:defRPr/>
            </a:pPr>
            <a:r>
              <a:rPr sz="1800" dirty="0">
                <a:latin typeface="Tahoma"/>
                <a:cs typeface="Tahoma"/>
              </a:rPr>
              <a:t>AS </a:t>
            </a:r>
            <a:r>
              <a:rPr sz="1800" spc="-10" dirty="0">
                <a:latin typeface="Tahoma"/>
                <a:cs typeface="Tahoma"/>
              </a:rPr>
              <a:t>Path:</a:t>
            </a:r>
            <a:r>
              <a:rPr sz="1800" spc="-38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10,20,</a:t>
            </a:r>
            <a:r>
              <a:rPr sz="1800" b="1" dirty="0">
                <a:solidFill>
                  <a:srgbClr val="0000FF"/>
                </a:solidFill>
                <a:latin typeface="Tahoma"/>
                <a:cs typeface="Tahoma"/>
              </a:rPr>
              <a:t>30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6649" name="object 26"/>
          <p:cNvSpPr>
            <a:spLocks noChangeArrowheads="1"/>
          </p:cNvSpPr>
          <p:nvPr/>
        </p:nvSpPr>
        <p:spPr bwMode="auto">
          <a:xfrm>
            <a:off x="5291138" y="3357563"/>
            <a:ext cx="2376487" cy="64770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291138" y="3357563"/>
            <a:ext cx="2376487" cy="6477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lIns="0" tIns="155575" rIns="0" bIns="0">
            <a:spAutoFit/>
          </a:bodyPr>
          <a:lstStyle/>
          <a:p>
            <a:pPr marL="110489" fontAlgn="auto">
              <a:spcBef>
                <a:spcPts val="1225"/>
              </a:spcBef>
              <a:spcAft>
                <a:spcPts val="0"/>
              </a:spcAft>
              <a:defRPr/>
            </a:pPr>
            <a:r>
              <a:rPr sz="1800" dirty="0">
                <a:latin typeface="Tahoma"/>
                <a:cs typeface="Tahoma"/>
              </a:rPr>
              <a:t>AS </a:t>
            </a:r>
            <a:r>
              <a:rPr sz="1800" spc="-10" dirty="0">
                <a:latin typeface="Tahoma"/>
                <a:cs typeface="Tahoma"/>
              </a:rPr>
              <a:t>Path:</a:t>
            </a:r>
            <a:r>
              <a:rPr sz="1800" spc="-37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10,20,30,</a:t>
            </a:r>
            <a:r>
              <a:rPr sz="1800" b="1" dirty="0">
                <a:solidFill>
                  <a:srgbClr val="0000FF"/>
                </a:solidFill>
                <a:latin typeface="Tahoma"/>
                <a:cs typeface="Tahoma"/>
              </a:rPr>
              <a:t>40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6651" name="object 28"/>
          <p:cNvSpPr>
            <a:spLocks/>
          </p:cNvSpPr>
          <p:nvPr/>
        </p:nvSpPr>
        <p:spPr bwMode="auto">
          <a:xfrm>
            <a:off x="6083300" y="2062163"/>
            <a:ext cx="1511300" cy="10080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510284" y="1008888"/>
              </a:cxn>
            </a:cxnLst>
            <a:rect l="0" t="0" r="r" b="b"/>
            <a:pathLst>
              <a:path w="1510665" h="1009014">
                <a:moveTo>
                  <a:pt x="0" y="0"/>
                </a:moveTo>
                <a:lnTo>
                  <a:pt x="1510284" y="1008888"/>
                </a:lnTo>
              </a:path>
            </a:pathLst>
          </a:custGeom>
          <a:noFill/>
          <a:ln w="57912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6652" name="object 29"/>
          <p:cNvSpPr>
            <a:spLocks/>
          </p:cNvSpPr>
          <p:nvPr/>
        </p:nvSpPr>
        <p:spPr bwMode="auto">
          <a:xfrm>
            <a:off x="6156325" y="2058988"/>
            <a:ext cx="1295400" cy="1089025"/>
          </a:xfrm>
          <a:custGeom>
            <a:avLst/>
            <a:gdLst/>
            <a:ahLst/>
            <a:cxnLst>
              <a:cxn ang="0">
                <a:pos x="0" y="1088136"/>
              </a:cxn>
              <a:cxn ang="0">
                <a:pos x="1295399" y="0"/>
              </a:cxn>
            </a:cxnLst>
            <a:rect l="0" t="0" r="r" b="b"/>
            <a:pathLst>
              <a:path w="1295400" h="1088389">
                <a:moveTo>
                  <a:pt x="0" y="1088136"/>
                </a:moveTo>
                <a:lnTo>
                  <a:pt x="1295399" y="0"/>
                </a:lnTo>
              </a:path>
            </a:pathLst>
          </a:custGeom>
          <a:noFill/>
          <a:ln w="57912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0" name="object 30"/>
          <p:cNvSpPr txBox="1"/>
          <p:nvPr/>
        </p:nvSpPr>
        <p:spPr>
          <a:xfrm>
            <a:off x="895350" y="5997575"/>
            <a:ext cx="6777038" cy="3095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dirty="0">
                <a:solidFill>
                  <a:srgbClr val="0000FF"/>
                </a:solidFill>
                <a:latin typeface="Tahoma"/>
                <a:cs typeface="Tahoma"/>
              </a:rPr>
              <a:t>BGP </a:t>
            </a:r>
            <a:r>
              <a:rPr sz="2000" spc="-5" dirty="0">
                <a:solidFill>
                  <a:srgbClr val="0000FF"/>
                </a:solidFill>
                <a:latin typeface="Tahoma"/>
                <a:cs typeface="Tahoma"/>
              </a:rPr>
              <a:t>views the whole </a:t>
            </a:r>
            <a:r>
              <a:rPr sz="2000" dirty="0">
                <a:solidFill>
                  <a:srgbClr val="0000FF"/>
                </a:solidFill>
                <a:latin typeface="Tahoma"/>
                <a:cs typeface="Tahoma"/>
              </a:rPr>
              <a:t>internetwork as a </a:t>
            </a:r>
            <a:r>
              <a:rPr sz="2000" spc="-10" dirty="0">
                <a:solidFill>
                  <a:srgbClr val="0000FF"/>
                </a:solidFill>
                <a:latin typeface="Tahoma"/>
                <a:cs typeface="Tahoma"/>
              </a:rPr>
              <a:t>graph, </a:t>
            </a:r>
            <a:r>
              <a:rPr sz="2000" dirty="0">
                <a:solidFill>
                  <a:srgbClr val="0000FF"/>
                </a:solidFill>
                <a:latin typeface="Tahoma"/>
                <a:cs typeface="Tahoma"/>
              </a:rPr>
              <a:t>or </a:t>
            </a:r>
            <a:r>
              <a:rPr sz="2000" spc="-5" dirty="0">
                <a:solidFill>
                  <a:srgbClr val="0000FF"/>
                </a:solidFill>
                <a:latin typeface="Tahoma"/>
                <a:cs typeface="Tahoma"/>
              </a:rPr>
              <a:t>tree, </a:t>
            </a:r>
            <a:r>
              <a:rPr sz="2000" dirty="0">
                <a:solidFill>
                  <a:srgbClr val="0000FF"/>
                </a:solidFill>
                <a:latin typeface="Tahoma"/>
                <a:cs typeface="Tahoma"/>
              </a:rPr>
              <a:t>of</a:t>
            </a:r>
            <a:r>
              <a:rPr sz="2000" spc="-5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0FF"/>
                </a:solidFill>
                <a:latin typeface="Tahoma"/>
                <a:cs typeface="Tahoma"/>
              </a:rPr>
              <a:t>AS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6654" name="object 3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09550"/>
            <a:fld id="{275CBDCA-6785-48A5-AA96-FCE5B77FDE77}" type="slidenum">
              <a:rPr lang="th-TH"/>
              <a:pPr marL="209550"/>
              <a:t>20</a:t>
            </a:fld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8413" y="765175"/>
            <a:ext cx="3638550" cy="668338"/>
          </a:xfrm>
        </p:spPr>
        <p:txBody>
          <a:bodyPr rtlCol="0"/>
          <a:lstStyle/>
          <a:p>
            <a:pPr marL="1270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BGP</a:t>
            </a:r>
            <a:r>
              <a:rPr spc="-75" dirty="0"/>
              <a:t> </a:t>
            </a:r>
            <a:r>
              <a:rPr dirty="0"/>
              <a:t>Operation</a:t>
            </a:r>
          </a:p>
        </p:txBody>
      </p:sp>
      <p:sp>
        <p:nvSpPr>
          <p:cNvPr id="27650" name="object 3"/>
          <p:cNvSpPr txBox="1">
            <a:spLocks noChangeArrowheads="1"/>
          </p:cNvSpPr>
          <p:nvPr/>
        </p:nvSpPr>
        <p:spPr bwMode="auto">
          <a:xfrm>
            <a:off x="8648700" y="6442075"/>
            <a:ext cx="220663" cy="22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sz="1400">
                <a:latin typeface="Tahoma" pitchFamily="34" charset="0"/>
                <a:cs typeface="Tahoma" pitchFamily="34" charset="0"/>
              </a:rPr>
              <a:t>21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92150" y="4116388"/>
            <a:ext cx="7813675" cy="25384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3200">
                <a:latin typeface="Tahoma" pitchFamily="34" charset="0"/>
                <a:cs typeface="Tahoma" pitchFamily="34" charset="0"/>
              </a:rPr>
              <a:t>When two routers establish a TCP-  enabled BGP connection between each  other, they are called </a:t>
            </a:r>
            <a:r>
              <a:rPr lang="th-TH" sz="3200">
                <a:solidFill>
                  <a:srgbClr val="006FC0"/>
                </a:solidFill>
                <a:latin typeface="Tahoma" pitchFamily="34" charset="0"/>
                <a:cs typeface="Tahoma" pitchFamily="34" charset="0"/>
              </a:rPr>
              <a:t>neighbors or peers</a:t>
            </a:r>
            <a:r>
              <a:rPr lang="th-TH" sz="3200">
                <a:latin typeface="Tahoma" pitchFamily="34" charset="0"/>
                <a:cs typeface="Tahoma" pitchFamily="34" charset="0"/>
              </a:rPr>
              <a:t>.</a:t>
            </a:r>
          </a:p>
          <a:p>
            <a:pPr marL="355600" indent="-342900">
              <a:spcBef>
                <a:spcPts val="763"/>
              </a:spcBef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3200">
                <a:latin typeface="Tahoma" pitchFamily="34" charset="0"/>
                <a:cs typeface="Tahoma" pitchFamily="34" charset="0"/>
              </a:rPr>
              <a:t>Each router running BGP is called a </a:t>
            </a:r>
            <a:r>
              <a:rPr lang="th-TH" sz="3200">
                <a:solidFill>
                  <a:srgbClr val="006FC0"/>
                </a:solidFill>
                <a:latin typeface="Tahoma" pitchFamily="34" charset="0"/>
                <a:cs typeface="Tahoma" pitchFamily="34" charset="0"/>
              </a:rPr>
              <a:t>BGP  speaker</a:t>
            </a:r>
            <a:r>
              <a:rPr lang="th-TH" sz="3200">
                <a:latin typeface="Tahoma" pitchFamily="34" charset="0"/>
                <a:cs typeface="Tahoma" pitchFamily="34" charset="0"/>
              </a:rPr>
              <a:t>.</a:t>
            </a:r>
          </a:p>
        </p:txBody>
      </p:sp>
      <p:sp>
        <p:nvSpPr>
          <p:cNvPr id="27652" name="object 5"/>
          <p:cNvSpPr>
            <a:spLocks noChangeArrowheads="1"/>
          </p:cNvSpPr>
          <p:nvPr/>
        </p:nvSpPr>
        <p:spPr bwMode="auto">
          <a:xfrm>
            <a:off x="1331913" y="1628775"/>
            <a:ext cx="6550025" cy="23622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41148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Exchange </a:t>
            </a:r>
            <a:r>
              <a:rPr dirty="0"/>
              <a:t>and</a:t>
            </a:r>
            <a:r>
              <a:rPr spc="-95" dirty="0"/>
              <a:t> </a:t>
            </a:r>
            <a:r>
              <a:rPr dirty="0"/>
              <a:t>Update</a:t>
            </a:r>
          </a:p>
        </p:txBody>
      </p:sp>
      <p:sp>
        <p:nvSpPr>
          <p:cNvPr id="28674" name="object 3"/>
          <p:cNvSpPr>
            <a:spLocks noChangeArrowheads="1"/>
          </p:cNvSpPr>
          <p:nvPr/>
        </p:nvSpPr>
        <p:spPr bwMode="auto">
          <a:xfrm>
            <a:off x="1258888" y="1628775"/>
            <a:ext cx="4857750" cy="197961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8675" name="object 4"/>
          <p:cNvSpPr>
            <a:spLocks/>
          </p:cNvSpPr>
          <p:nvPr/>
        </p:nvSpPr>
        <p:spPr bwMode="auto">
          <a:xfrm>
            <a:off x="1246188" y="1616075"/>
            <a:ext cx="4884737" cy="2006600"/>
          </a:xfrm>
          <a:custGeom>
            <a:avLst/>
            <a:gdLst/>
            <a:ahLst/>
            <a:cxnLst>
              <a:cxn ang="0">
                <a:pos x="0" y="2005584"/>
              </a:cxn>
              <a:cxn ang="0">
                <a:pos x="4884420" y="2005584"/>
              </a:cxn>
              <a:cxn ang="0">
                <a:pos x="4884420" y="0"/>
              </a:cxn>
              <a:cxn ang="0">
                <a:pos x="0" y="0"/>
              </a:cxn>
              <a:cxn ang="0">
                <a:pos x="0" y="2005584"/>
              </a:cxn>
            </a:cxnLst>
            <a:rect l="0" t="0" r="r" b="b"/>
            <a:pathLst>
              <a:path w="4884420" h="2005964">
                <a:moveTo>
                  <a:pt x="0" y="2005584"/>
                </a:moveTo>
                <a:lnTo>
                  <a:pt x="4884420" y="2005584"/>
                </a:lnTo>
                <a:lnTo>
                  <a:pt x="4884420" y="0"/>
                </a:lnTo>
                <a:lnTo>
                  <a:pt x="0" y="0"/>
                </a:lnTo>
                <a:lnTo>
                  <a:pt x="0" y="2005584"/>
                </a:lnTo>
                <a:close/>
              </a:path>
            </a:pathLst>
          </a:custGeom>
          <a:noFill/>
          <a:ln w="25907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" name="object 5"/>
          <p:cNvSpPr txBox="1"/>
          <p:nvPr/>
        </p:nvSpPr>
        <p:spPr>
          <a:xfrm>
            <a:off x="6149975" y="2532063"/>
            <a:ext cx="2336800" cy="6159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/>
            <a:r>
              <a:rPr lang="th-TH" sz="2000">
                <a:latin typeface="Tahoma" pitchFamily="34" charset="0"/>
                <a:cs typeface="Tahoma" pitchFamily="34" charset="0"/>
              </a:rPr>
              <a:t>Exchange  Incremental updates</a:t>
            </a:r>
          </a:p>
        </p:txBody>
      </p:sp>
      <p:sp>
        <p:nvSpPr>
          <p:cNvPr id="28677" name="object 6"/>
          <p:cNvSpPr>
            <a:spLocks noChangeArrowheads="1"/>
          </p:cNvSpPr>
          <p:nvPr/>
        </p:nvSpPr>
        <p:spPr bwMode="auto">
          <a:xfrm>
            <a:off x="1258888" y="3789363"/>
            <a:ext cx="4852987" cy="1843087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8678" name="object 7"/>
          <p:cNvSpPr>
            <a:spLocks/>
          </p:cNvSpPr>
          <p:nvPr/>
        </p:nvSpPr>
        <p:spPr bwMode="auto">
          <a:xfrm>
            <a:off x="1246188" y="3775075"/>
            <a:ext cx="4878387" cy="1870075"/>
          </a:xfrm>
          <a:custGeom>
            <a:avLst/>
            <a:gdLst/>
            <a:ahLst/>
            <a:cxnLst>
              <a:cxn ang="0">
                <a:pos x="0" y="1869948"/>
              </a:cxn>
              <a:cxn ang="0">
                <a:pos x="4878324" y="1869948"/>
              </a:cxn>
              <a:cxn ang="0">
                <a:pos x="4878324" y="0"/>
              </a:cxn>
              <a:cxn ang="0">
                <a:pos x="0" y="0"/>
              </a:cxn>
              <a:cxn ang="0">
                <a:pos x="0" y="1869948"/>
              </a:cxn>
            </a:cxnLst>
            <a:rect l="0" t="0" r="r" b="b"/>
            <a:pathLst>
              <a:path w="4878705" h="1870075">
                <a:moveTo>
                  <a:pt x="0" y="1869948"/>
                </a:moveTo>
                <a:lnTo>
                  <a:pt x="4878324" y="1869948"/>
                </a:lnTo>
                <a:lnTo>
                  <a:pt x="4878324" y="0"/>
                </a:lnTo>
                <a:lnTo>
                  <a:pt x="0" y="0"/>
                </a:lnTo>
                <a:lnTo>
                  <a:pt x="0" y="1869948"/>
                </a:lnTo>
                <a:close/>
              </a:path>
            </a:pathLst>
          </a:custGeom>
          <a:noFill/>
          <a:ln w="25908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8" name="object 8"/>
          <p:cNvSpPr txBox="1"/>
          <p:nvPr/>
        </p:nvSpPr>
        <p:spPr>
          <a:xfrm>
            <a:off x="6238875" y="4535488"/>
            <a:ext cx="1758950" cy="3111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Tahoma"/>
                <a:cs typeface="Tahoma"/>
              </a:rPr>
              <a:t>Withdraw</a:t>
            </a:r>
            <a:r>
              <a:rPr sz="2000" spc="-75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route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8680" name="object 10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09550"/>
            <a:fld id="{3D4136AB-EBA5-48D1-BEDB-3198600B07E3}" type="slidenum">
              <a:rPr lang="th-TH"/>
              <a:pPr marL="209550"/>
              <a:t>22</a:t>
            </a:fld>
            <a:endParaRPr lang="th-TH"/>
          </a:p>
        </p:txBody>
      </p:sp>
      <p:sp>
        <p:nvSpPr>
          <p:cNvPr id="9" name="object 9"/>
          <p:cNvSpPr txBox="1"/>
          <p:nvPr/>
        </p:nvSpPr>
        <p:spPr>
          <a:xfrm>
            <a:off x="503238" y="5822950"/>
            <a:ext cx="6932612" cy="6477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15" dirty="0">
                <a:latin typeface="Tahoma"/>
                <a:cs typeface="Tahoma"/>
              </a:rPr>
              <a:t>Peers </a:t>
            </a:r>
            <a:r>
              <a:rPr sz="2000" spc="-5" dirty="0">
                <a:latin typeface="Tahoma"/>
                <a:cs typeface="Tahoma"/>
              </a:rPr>
              <a:t>exchange </a:t>
            </a:r>
            <a:r>
              <a:rPr sz="2000" b="1" dirty="0">
                <a:solidFill>
                  <a:srgbClr val="0000FF"/>
                </a:solidFill>
                <a:latin typeface="Tahoma"/>
                <a:cs typeface="Tahoma"/>
              </a:rPr>
              <a:t>keepalive messages </a:t>
            </a:r>
            <a:r>
              <a:rPr sz="2000" dirty="0">
                <a:latin typeface="Tahoma"/>
                <a:cs typeface="Tahoma"/>
              </a:rPr>
              <a:t>(e.g. </a:t>
            </a:r>
            <a:r>
              <a:rPr sz="2000" spc="-5" dirty="0">
                <a:latin typeface="Tahoma"/>
                <a:cs typeface="Tahoma"/>
              </a:rPr>
              <a:t>60 </a:t>
            </a:r>
            <a:r>
              <a:rPr sz="2000" dirty="0">
                <a:latin typeface="Tahoma"/>
                <a:cs typeface="Tahoma"/>
              </a:rPr>
              <a:t>sec </a:t>
            </a:r>
            <a:r>
              <a:rPr sz="2000" spc="-10" dirty="0">
                <a:latin typeface="Tahoma"/>
                <a:cs typeface="Tahoma"/>
              </a:rPr>
              <a:t>for</a:t>
            </a:r>
            <a:r>
              <a:rPr sz="2000" spc="-125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Cisco)</a:t>
            </a:r>
            <a:endParaRPr sz="2000">
              <a:latin typeface="Tahoma"/>
              <a:cs typeface="Tahoma"/>
            </a:endParaRPr>
          </a:p>
          <a:p>
            <a:pPr marL="12700" fontAlgn="auto">
              <a:spcBef>
                <a:spcPts val="250"/>
              </a:spcBef>
              <a:spcAft>
                <a:spcPts val="0"/>
              </a:spcAft>
              <a:defRPr/>
            </a:pPr>
            <a:r>
              <a:rPr sz="2000" dirty="0">
                <a:latin typeface="Tahoma"/>
                <a:cs typeface="Tahoma"/>
              </a:rPr>
              <a:t>to </a:t>
            </a:r>
            <a:r>
              <a:rPr sz="2000" spc="-5" dirty="0">
                <a:latin typeface="Tahoma"/>
                <a:cs typeface="Tahoma"/>
              </a:rPr>
              <a:t>ensure the </a:t>
            </a:r>
            <a:r>
              <a:rPr sz="2000" dirty="0">
                <a:latin typeface="Tahoma"/>
                <a:cs typeface="Tahoma"/>
              </a:rPr>
              <a:t>connection is</a:t>
            </a:r>
            <a:r>
              <a:rPr sz="2000" spc="-9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maintained.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1288" y="749300"/>
            <a:ext cx="3335337" cy="666750"/>
          </a:xfrm>
        </p:spPr>
        <p:txBody>
          <a:bodyPr rtlCol="0"/>
          <a:lstStyle/>
          <a:p>
            <a:pPr marL="1270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BGP</a:t>
            </a:r>
            <a:r>
              <a:rPr spc="-75" dirty="0"/>
              <a:t> </a:t>
            </a:r>
            <a:r>
              <a:rPr dirty="0"/>
              <a:t>Message</a:t>
            </a:r>
          </a:p>
        </p:txBody>
      </p:sp>
      <p:sp>
        <p:nvSpPr>
          <p:cNvPr id="29698" name="object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09550"/>
            <a:fld id="{2C99F0AD-8121-463D-A14D-21C92A87FEDC}" type="slidenum">
              <a:rPr lang="th-TH"/>
              <a:pPr marL="209550"/>
              <a:t>23</a:t>
            </a:fld>
            <a:endParaRPr lang="th-TH"/>
          </a:p>
        </p:txBody>
      </p:sp>
      <p:sp>
        <p:nvSpPr>
          <p:cNvPr id="3" name="object 3"/>
          <p:cNvSpPr txBox="1"/>
          <p:nvPr/>
        </p:nvSpPr>
        <p:spPr>
          <a:xfrm>
            <a:off x="692150" y="1930400"/>
            <a:ext cx="7510463" cy="34909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>
                <a:latin typeface="Tahoma" pitchFamily="34" charset="0"/>
                <a:cs typeface="Tahoma" pitchFamily="34" charset="0"/>
              </a:rPr>
              <a:t>There are four BGP message types:</a:t>
            </a:r>
          </a:p>
          <a:p>
            <a:pPr marL="755650" lvl="1" indent="-285750">
              <a:spcBef>
                <a:spcPts val="5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Type 1:	OPEN (After the TCP establishment, both  neighbors send Open messages)</a:t>
            </a:r>
          </a:p>
          <a:p>
            <a:pPr marL="755650" lvl="1" indent="-285750">
              <a:spcBef>
                <a:spcPts val="5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Type 2: KEEPALIVE</a:t>
            </a:r>
          </a:p>
          <a:p>
            <a:pPr marL="755650" lvl="1" indent="-285750">
              <a:spcBef>
                <a:spcPts val="5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Type 3: UPDATE</a:t>
            </a:r>
          </a:p>
          <a:p>
            <a:pPr marL="755650" lvl="1" indent="-285750">
              <a:spcBef>
                <a:spcPts val="5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Type 4: NOTIFICATION</a:t>
            </a:r>
          </a:p>
          <a:p>
            <a:pPr marL="355600" indent="-342900">
              <a:spcBef>
                <a:spcPts val="663"/>
              </a:spcBef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>
                <a:latin typeface="Tahoma" pitchFamily="34" charset="0"/>
                <a:cs typeface="Tahoma" pitchFamily="34" charset="0"/>
              </a:rPr>
              <a:t>All BGP messages are Unicast to the one</a:t>
            </a:r>
          </a:p>
          <a:p>
            <a:pPr marL="355600" indent="-342900">
              <a:tabLst>
                <a:tab pos="354013" algn="l"/>
                <a:tab pos="355600" algn="l"/>
              </a:tabLst>
            </a:pPr>
            <a:r>
              <a:rPr lang="th-TH">
                <a:latin typeface="Tahoma" pitchFamily="34" charset="0"/>
                <a:cs typeface="Tahoma" pitchFamily="34" charset="0"/>
              </a:rPr>
              <a:t>neighbor over the TCP connection.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object 2"/>
          <p:cNvSpPr>
            <a:spLocks/>
          </p:cNvSpPr>
          <p:nvPr/>
        </p:nvSpPr>
        <p:spPr bwMode="auto">
          <a:xfrm>
            <a:off x="293688" y="2546350"/>
            <a:ext cx="439737" cy="474663"/>
          </a:xfrm>
          <a:custGeom>
            <a:avLst/>
            <a:gdLst/>
            <a:ahLst/>
            <a:cxnLst>
              <a:cxn ang="0">
                <a:pos x="0" y="473963"/>
              </a:cxn>
              <a:cxn ang="0">
                <a:pos x="438912" y="473963"/>
              </a:cxn>
              <a:cxn ang="0">
                <a:pos x="438912" y="0"/>
              </a:cxn>
              <a:cxn ang="0">
                <a:pos x="0" y="0"/>
              </a:cxn>
              <a:cxn ang="0">
                <a:pos x="0" y="473963"/>
              </a:cxn>
            </a:cxnLst>
            <a:rect l="0" t="0" r="r" b="b"/>
            <a:pathLst>
              <a:path w="439420" h="474344">
                <a:moveTo>
                  <a:pt x="0" y="473963"/>
                </a:moveTo>
                <a:lnTo>
                  <a:pt x="438912" y="473963"/>
                </a:lnTo>
                <a:lnTo>
                  <a:pt x="438912" y="0"/>
                </a:lnTo>
                <a:lnTo>
                  <a:pt x="0" y="0"/>
                </a:lnTo>
                <a:lnTo>
                  <a:pt x="0" y="473963"/>
                </a:lnTo>
                <a:close/>
              </a:path>
            </a:pathLst>
          </a:custGeom>
          <a:solidFill>
            <a:srgbClr val="3333CC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0722" name="object 3"/>
          <p:cNvSpPr>
            <a:spLocks noChangeArrowheads="1"/>
          </p:cNvSpPr>
          <p:nvPr/>
        </p:nvSpPr>
        <p:spPr bwMode="auto">
          <a:xfrm>
            <a:off x="677863" y="2546350"/>
            <a:ext cx="328612" cy="4746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0723" name="object 4"/>
          <p:cNvSpPr>
            <a:spLocks/>
          </p:cNvSpPr>
          <p:nvPr/>
        </p:nvSpPr>
        <p:spPr bwMode="auto">
          <a:xfrm>
            <a:off x="417513" y="2968625"/>
            <a:ext cx="422275" cy="474663"/>
          </a:xfrm>
          <a:custGeom>
            <a:avLst/>
            <a:gdLst/>
            <a:ahLst/>
            <a:cxnLst>
              <a:cxn ang="0">
                <a:pos x="0" y="473963"/>
              </a:cxn>
              <a:cxn ang="0">
                <a:pos x="422148" y="473963"/>
              </a:cxn>
              <a:cxn ang="0">
                <a:pos x="422148" y="0"/>
              </a:cxn>
              <a:cxn ang="0">
                <a:pos x="0" y="0"/>
              </a:cxn>
              <a:cxn ang="0">
                <a:pos x="0" y="473963"/>
              </a:cxn>
            </a:cxnLst>
            <a:rect l="0" t="0" r="r" b="b"/>
            <a:pathLst>
              <a:path w="422275" h="474345">
                <a:moveTo>
                  <a:pt x="0" y="473963"/>
                </a:moveTo>
                <a:lnTo>
                  <a:pt x="422148" y="473963"/>
                </a:lnTo>
                <a:lnTo>
                  <a:pt x="422148" y="0"/>
                </a:lnTo>
                <a:lnTo>
                  <a:pt x="0" y="0"/>
                </a:lnTo>
                <a:lnTo>
                  <a:pt x="0" y="473963"/>
                </a:lnTo>
                <a:close/>
              </a:path>
            </a:pathLst>
          </a:custGeom>
          <a:solidFill>
            <a:srgbClr val="FFCF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0724" name="object 5"/>
          <p:cNvSpPr>
            <a:spLocks noChangeArrowheads="1"/>
          </p:cNvSpPr>
          <p:nvPr/>
        </p:nvSpPr>
        <p:spPr bwMode="auto">
          <a:xfrm>
            <a:off x="787400" y="2968625"/>
            <a:ext cx="369888" cy="4746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0725" name="object 6"/>
          <p:cNvSpPr>
            <a:spLocks noChangeArrowheads="1"/>
          </p:cNvSpPr>
          <p:nvPr/>
        </p:nvSpPr>
        <p:spPr bwMode="auto">
          <a:xfrm>
            <a:off x="0" y="2895600"/>
            <a:ext cx="560388" cy="4222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0726" name="object 7"/>
          <p:cNvSpPr>
            <a:spLocks/>
          </p:cNvSpPr>
          <p:nvPr/>
        </p:nvSpPr>
        <p:spPr bwMode="auto">
          <a:xfrm>
            <a:off x="650875" y="2438400"/>
            <a:ext cx="0" cy="10541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053084"/>
              </a:cxn>
            </a:cxnLst>
            <a:rect l="0" t="0" r="r" b="b"/>
            <a:pathLst>
              <a:path h="1053464">
                <a:moveTo>
                  <a:pt x="0" y="0"/>
                </a:moveTo>
                <a:lnTo>
                  <a:pt x="0" y="1053084"/>
                </a:lnTo>
              </a:path>
            </a:pathLst>
          </a:custGeom>
          <a:noFill/>
          <a:ln w="32004">
            <a:solidFill>
              <a:srgbClr val="1C1C1C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0727" name="object 8"/>
          <p:cNvSpPr>
            <a:spLocks noChangeArrowheads="1"/>
          </p:cNvSpPr>
          <p:nvPr/>
        </p:nvSpPr>
        <p:spPr bwMode="auto">
          <a:xfrm>
            <a:off x="315913" y="3260725"/>
            <a:ext cx="8693150" cy="555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69975" y="2420938"/>
            <a:ext cx="3198813" cy="666750"/>
          </a:xfrm>
        </p:spPr>
        <p:txBody>
          <a:bodyPr rtlCol="0"/>
          <a:lstStyle/>
          <a:p>
            <a:pPr marL="1270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IPv6</a:t>
            </a:r>
            <a:r>
              <a:rPr spc="-90" dirty="0"/>
              <a:t> </a:t>
            </a:r>
            <a:r>
              <a:rPr dirty="0"/>
              <a:t>Routing</a:t>
            </a:r>
          </a:p>
        </p:txBody>
      </p:sp>
      <p:sp>
        <p:nvSpPr>
          <p:cNvPr id="30729" name="object 10"/>
          <p:cNvSpPr txBox="1">
            <a:spLocks noChangeArrowheads="1"/>
          </p:cNvSpPr>
          <p:nvPr/>
        </p:nvSpPr>
        <p:spPr bwMode="auto">
          <a:xfrm>
            <a:off x="8464550" y="6443663"/>
            <a:ext cx="220663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>
              <a:lnSpc>
                <a:spcPts val="1550"/>
              </a:lnSpc>
            </a:pPr>
            <a:r>
              <a:rPr lang="th-TH" sz="1400">
                <a:solidFill>
                  <a:srgbClr val="1C1C1C"/>
                </a:solidFill>
                <a:latin typeface="Tahoma" pitchFamily="34" charset="0"/>
                <a:cs typeface="Tahoma" pitchFamily="34" charset="0"/>
              </a:rPr>
              <a:t>24</a:t>
            </a:r>
            <a:endParaRPr lang="th-TH" sz="1400">
              <a:latin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object 2"/>
          <p:cNvSpPr>
            <a:spLocks noChangeArrowheads="1"/>
          </p:cNvSpPr>
          <p:nvPr/>
        </p:nvSpPr>
        <p:spPr bwMode="auto">
          <a:xfrm>
            <a:off x="1241425" y="1778000"/>
            <a:ext cx="6310313" cy="35052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1746" name="object 3"/>
          <p:cNvSpPr txBox="1">
            <a:spLocks noChangeArrowheads="1"/>
          </p:cNvSpPr>
          <p:nvPr/>
        </p:nvSpPr>
        <p:spPr bwMode="auto">
          <a:xfrm>
            <a:off x="258763" y="5419725"/>
            <a:ext cx="269875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sz="1600" b="1">
                <a:solidFill>
                  <a:srgbClr val="0033CC"/>
                </a:solidFill>
                <a:latin typeface="Tahoma" pitchFamily="34" charset="0"/>
                <a:cs typeface="Tahoma" pitchFamily="34" charset="0"/>
              </a:rPr>
              <a:t>2001:3c8:1303:2222::/64</a:t>
            </a:r>
            <a:endParaRPr lang="th-TH" sz="16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31747" name="object 4"/>
          <p:cNvSpPr txBox="1">
            <a:spLocks noChangeArrowheads="1"/>
          </p:cNvSpPr>
          <p:nvPr/>
        </p:nvSpPr>
        <p:spPr bwMode="auto">
          <a:xfrm>
            <a:off x="6080125" y="5419725"/>
            <a:ext cx="269875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sz="1600" b="1">
                <a:solidFill>
                  <a:srgbClr val="0033CC"/>
                </a:solidFill>
                <a:latin typeface="Tahoma" pitchFamily="34" charset="0"/>
                <a:cs typeface="Tahoma" pitchFamily="34" charset="0"/>
              </a:rPr>
              <a:t>2001:3c8:1303:3333::/64</a:t>
            </a:r>
            <a:endParaRPr lang="th-TH" sz="16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5025" y="3729038"/>
            <a:ext cx="2733675" cy="2508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b="1" spc="-5" dirty="0">
                <a:solidFill>
                  <a:srgbClr val="FF0000"/>
                </a:solidFill>
                <a:latin typeface="Tahoma"/>
                <a:cs typeface="Tahoma"/>
              </a:rPr>
              <a:t>2001:3c8:1303:AAAA::/64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1749" name="object 6"/>
          <p:cNvSpPr txBox="1">
            <a:spLocks noChangeArrowheads="1"/>
          </p:cNvSpPr>
          <p:nvPr/>
        </p:nvSpPr>
        <p:spPr bwMode="auto">
          <a:xfrm>
            <a:off x="5056188" y="3652838"/>
            <a:ext cx="273685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sz="1600" b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2001:3c8:1303:BBBB::/64</a:t>
            </a:r>
            <a:endParaRPr lang="th-TH" sz="16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67050" y="5132388"/>
            <a:ext cx="2720975" cy="2508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b="1" spc="-5" dirty="0">
                <a:solidFill>
                  <a:srgbClr val="FF0000"/>
                </a:solidFill>
                <a:latin typeface="Tahoma"/>
                <a:cs typeface="Tahoma"/>
              </a:rPr>
              <a:t>2001:3c8:1303:CCCC::/64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54125" y="2035175"/>
            <a:ext cx="2949575" cy="8493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/>
            <a:r>
              <a:rPr lang="th-TH" sz="1600" b="1">
                <a:solidFill>
                  <a:srgbClr val="0033CC"/>
                </a:solidFill>
                <a:latin typeface="Tahoma" pitchFamily="34" charset="0"/>
                <a:cs typeface="Tahoma" pitchFamily="34" charset="0"/>
              </a:rPr>
              <a:t>2001:3c8:1303:1111::/64</a:t>
            </a:r>
            <a:endParaRPr lang="th-TH" sz="1600">
              <a:latin typeface="Tahoma" pitchFamily="34" charset="0"/>
              <a:cs typeface="Tahoma" pitchFamily="34" charset="0"/>
            </a:endParaRPr>
          </a:p>
          <a:p>
            <a:pPr marL="12700" algn="r">
              <a:spcBef>
                <a:spcPts val="475"/>
              </a:spcBef>
            </a:pPr>
            <a:r>
              <a:rPr lang="th-TH" sz="1400" b="1">
                <a:latin typeface="Tahoma" pitchFamily="34" charset="0"/>
                <a:cs typeface="Tahoma" pitchFamily="34" charset="0"/>
              </a:rPr>
              <a:t>.2</a:t>
            </a:r>
            <a:endParaRPr lang="th-TH" sz="1400">
              <a:latin typeface="Tahoma" pitchFamily="34" charset="0"/>
              <a:cs typeface="Tahoma" pitchFamily="34" charset="0"/>
            </a:endParaRPr>
          </a:p>
          <a:p>
            <a:pPr marL="12700" algn="r">
              <a:spcBef>
                <a:spcPts val="875"/>
              </a:spcBef>
            </a:pPr>
            <a:r>
              <a:rPr lang="th-TH" sz="1400" b="1">
                <a:latin typeface="Tahoma" pitchFamily="34" charset="0"/>
                <a:cs typeface="Tahoma" pitchFamily="34" charset="0"/>
              </a:rPr>
              <a:t>.1</a:t>
            </a:r>
            <a:endParaRPr lang="th-TH" sz="14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71813" y="4338638"/>
            <a:ext cx="195262" cy="222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1753" name="object 10"/>
          <p:cNvSpPr txBox="1">
            <a:spLocks noChangeArrowheads="1"/>
          </p:cNvSpPr>
          <p:nvPr/>
        </p:nvSpPr>
        <p:spPr bwMode="auto">
          <a:xfrm>
            <a:off x="3683000" y="3303588"/>
            <a:ext cx="196850" cy="22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sz="1400" b="1">
                <a:latin typeface="Tahoma" pitchFamily="34" charset="0"/>
                <a:cs typeface="Tahoma" pitchFamily="34" charset="0"/>
              </a:rPr>
              <a:t>.2</a:t>
            </a:r>
            <a:endParaRPr lang="th-TH" sz="14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31754" name="object 11"/>
          <p:cNvSpPr txBox="1">
            <a:spLocks noChangeArrowheads="1"/>
          </p:cNvSpPr>
          <p:nvPr/>
        </p:nvSpPr>
        <p:spPr bwMode="auto">
          <a:xfrm>
            <a:off x="4598988" y="3303588"/>
            <a:ext cx="195262" cy="22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sz="1400" b="1">
                <a:latin typeface="Tahoma" pitchFamily="34" charset="0"/>
                <a:cs typeface="Tahoma" pitchFamily="34" charset="0"/>
              </a:rPr>
              <a:t>.1</a:t>
            </a:r>
            <a:endParaRPr lang="th-TH" sz="14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89588" y="4446588"/>
            <a:ext cx="195262" cy="2206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.2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1756" name="object 13"/>
          <p:cNvSpPr txBox="1">
            <a:spLocks noChangeArrowheads="1"/>
          </p:cNvSpPr>
          <p:nvPr/>
        </p:nvSpPr>
        <p:spPr bwMode="auto">
          <a:xfrm>
            <a:off x="2463800" y="4675188"/>
            <a:ext cx="196850" cy="22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sz="1400" b="1">
                <a:latin typeface="Tahoma" pitchFamily="34" charset="0"/>
                <a:cs typeface="Tahoma" pitchFamily="34" charset="0"/>
              </a:rPr>
              <a:t>.1</a:t>
            </a:r>
            <a:endParaRPr lang="th-TH" sz="14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31757" name="object 14"/>
          <p:cNvSpPr txBox="1">
            <a:spLocks noChangeArrowheads="1"/>
          </p:cNvSpPr>
          <p:nvPr/>
        </p:nvSpPr>
        <p:spPr bwMode="auto">
          <a:xfrm>
            <a:off x="1854200" y="4675188"/>
            <a:ext cx="195263" cy="22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sz="1400" b="1">
                <a:latin typeface="Tahoma" pitchFamily="34" charset="0"/>
                <a:cs typeface="Tahoma" pitchFamily="34" charset="0"/>
              </a:rPr>
              <a:t>.2</a:t>
            </a:r>
            <a:endParaRPr lang="th-TH" sz="14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46788" y="4656138"/>
            <a:ext cx="195262" cy="222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1759" name="object 16"/>
          <p:cNvSpPr txBox="1">
            <a:spLocks noChangeArrowheads="1"/>
          </p:cNvSpPr>
          <p:nvPr/>
        </p:nvSpPr>
        <p:spPr bwMode="auto">
          <a:xfrm>
            <a:off x="6653213" y="4675188"/>
            <a:ext cx="195262" cy="22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sz="1400" b="1">
                <a:latin typeface="Tahoma" pitchFamily="34" charset="0"/>
                <a:cs typeface="Tahoma" pitchFamily="34" charset="0"/>
              </a:rPr>
              <a:t>.2</a:t>
            </a:r>
            <a:endParaRPr lang="th-TH" sz="14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31760" name="object 17"/>
          <p:cNvSpPr txBox="1">
            <a:spLocks noChangeArrowheads="1"/>
          </p:cNvSpPr>
          <p:nvPr/>
        </p:nvSpPr>
        <p:spPr bwMode="auto">
          <a:xfrm>
            <a:off x="5132388" y="4675188"/>
            <a:ext cx="195262" cy="22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sz="1400" b="1">
                <a:latin typeface="Tahoma" pitchFamily="34" charset="0"/>
                <a:cs typeface="Tahoma" pitchFamily="34" charset="0"/>
              </a:rPr>
              <a:t>.1</a:t>
            </a:r>
            <a:endParaRPr lang="th-TH" sz="14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54400" y="4751388"/>
            <a:ext cx="196850" cy="222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2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608513" y="2852738"/>
            <a:ext cx="611187" cy="338137"/>
          </a:xfrm>
          <a:prstGeom prst="rect">
            <a:avLst/>
          </a:prstGeom>
          <a:solidFill>
            <a:srgbClr val="00AF50"/>
          </a:solidFill>
        </p:spPr>
        <p:txBody>
          <a:bodyPr lIns="0" rIns="0" bIns="0">
            <a:spAutoFit/>
          </a:bodyPr>
          <a:lstStyle/>
          <a:p>
            <a:pPr marL="92710" fontAlgn="auto">
              <a:spcBef>
                <a:spcPts val="360"/>
              </a:spcBef>
              <a:spcAft>
                <a:spcPts val="0"/>
              </a:spcAft>
              <a:defRPr/>
            </a:pPr>
            <a:r>
              <a:rPr sz="1600" b="1" spc="-5" dirty="0">
                <a:solidFill>
                  <a:srgbClr val="FFFFFF"/>
                </a:solidFill>
                <a:latin typeface="Tahoma"/>
                <a:cs typeface="Tahoma"/>
              </a:rPr>
              <a:t>BKK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39975" y="4243388"/>
            <a:ext cx="614363" cy="338137"/>
          </a:xfrm>
          <a:prstGeom prst="rect">
            <a:avLst/>
          </a:prstGeom>
          <a:solidFill>
            <a:srgbClr val="00AF50"/>
          </a:solidFill>
        </p:spPr>
        <p:txBody>
          <a:bodyPr lIns="0" rIns="0" bIns="0">
            <a:spAutoFit/>
          </a:bodyPr>
          <a:lstStyle/>
          <a:p>
            <a:pPr marL="92075" fontAlgn="auto">
              <a:spcBef>
                <a:spcPts val="360"/>
              </a:spcBef>
              <a:spcAft>
                <a:spcPts val="0"/>
              </a:spcAft>
              <a:defRPr/>
            </a:pPr>
            <a:r>
              <a:rPr sz="1600" b="1" spc="-10" dirty="0">
                <a:solidFill>
                  <a:srgbClr val="FFFFFF"/>
                </a:solidFill>
                <a:latin typeface="Tahoma"/>
                <a:cs typeface="Tahoma"/>
              </a:rPr>
              <a:t>KPG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953125" y="4221163"/>
            <a:ext cx="563563" cy="338137"/>
          </a:xfrm>
          <a:prstGeom prst="rect">
            <a:avLst/>
          </a:prstGeom>
          <a:solidFill>
            <a:srgbClr val="00AF50"/>
          </a:solidFill>
        </p:spPr>
        <p:txBody>
          <a:bodyPr lIns="0" rIns="0" bIns="0">
            <a:spAutoFit/>
          </a:bodyPr>
          <a:lstStyle/>
          <a:p>
            <a:pPr marL="92710" fontAlgn="auto">
              <a:spcBef>
                <a:spcPts val="360"/>
              </a:spcBef>
              <a:spcAft>
                <a:spcPts val="0"/>
              </a:spcAft>
              <a:defRPr/>
            </a:pPr>
            <a:r>
              <a:rPr sz="1600" b="1" spc="-10" dirty="0">
                <a:solidFill>
                  <a:srgbClr val="FFFFFF"/>
                </a:solidFill>
                <a:latin typeface="Tahoma"/>
                <a:cs typeface="Tahoma"/>
              </a:rPr>
              <a:t>SRI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41148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IPv6</a:t>
            </a:r>
            <a:r>
              <a:rPr spc="-95" dirty="0"/>
              <a:t> </a:t>
            </a:r>
            <a:r>
              <a:rPr spc="-5" dirty="0"/>
              <a:t>routing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975" y="2789238"/>
            <a:ext cx="2411413" cy="3095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b="1" spc="-5" dirty="0">
                <a:solidFill>
                  <a:srgbClr val="00AF50"/>
                </a:solidFill>
                <a:latin typeface="Tahoma"/>
                <a:cs typeface="Tahoma"/>
              </a:rPr>
              <a:t>KPG</a:t>
            </a:r>
            <a:r>
              <a:rPr sz="2000" b="1" spc="-5" dirty="0">
                <a:latin typeface="Tahoma"/>
                <a:cs typeface="Tahoma"/>
              </a:rPr>
              <a:t>#</a:t>
            </a:r>
            <a:r>
              <a:rPr sz="1600" b="1" spc="-5" dirty="0">
                <a:latin typeface="Tahoma"/>
                <a:cs typeface="Tahoma"/>
              </a:rPr>
              <a:t>show ipv6</a:t>
            </a:r>
            <a:r>
              <a:rPr sz="1600" b="1" spc="-35" dirty="0">
                <a:latin typeface="Tahoma"/>
                <a:cs typeface="Tahoma"/>
              </a:rPr>
              <a:t> </a:t>
            </a:r>
            <a:r>
              <a:rPr sz="1600" b="1" spc="-5" dirty="0">
                <a:latin typeface="Tahoma"/>
                <a:cs typeface="Tahoma"/>
              </a:rPr>
              <a:t>route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975" y="3094038"/>
            <a:ext cx="4337050" cy="12128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1925"/>
              </a:lnSpc>
            </a:pPr>
            <a:r>
              <a:rPr lang="th-TH" sz="1600">
                <a:latin typeface="Tahoma" pitchFamily="34" charset="0"/>
                <a:cs typeface="Tahoma" pitchFamily="34" charset="0"/>
              </a:rPr>
              <a:t>IPv6 Routing Table - 10 entries</a:t>
            </a:r>
          </a:p>
          <a:p>
            <a:pPr marL="12700">
              <a:lnSpc>
                <a:spcPts val="1263"/>
              </a:lnSpc>
              <a:spcBef>
                <a:spcPts val="38"/>
              </a:spcBef>
            </a:pPr>
            <a:r>
              <a:rPr lang="th-TH" sz="1000">
                <a:latin typeface="Tahoma" pitchFamily="34" charset="0"/>
                <a:cs typeface="Tahoma" pitchFamily="34" charset="0"/>
              </a:rPr>
              <a:t>Codes: C - Connected, L - Local, S - Static, R - RIP, B - BGP  U - Per-user Static route, M - MIPv6</a:t>
            </a:r>
          </a:p>
          <a:p>
            <a:pPr marL="12700">
              <a:lnSpc>
                <a:spcPts val="1225"/>
              </a:lnSpc>
            </a:pPr>
            <a:r>
              <a:rPr lang="th-TH" sz="1000">
                <a:latin typeface="Tahoma" pitchFamily="34" charset="0"/>
                <a:cs typeface="Tahoma" pitchFamily="34" charset="0"/>
              </a:rPr>
              <a:t>I1 - ISIS L1, I2 - ISIS L2, IA - ISIS interarea, IS - ISIS summary</a:t>
            </a:r>
          </a:p>
          <a:p>
            <a:pPr marL="12700"/>
            <a:r>
              <a:rPr lang="th-TH" sz="1000">
                <a:latin typeface="Tahoma" pitchFamily="34" charset="0"/>
                <a:cs typeface="Tahoma" pitchFamily="34" charset="0"/>
              </a:rPr>
              <a:t>O - OSPF intra, OI - OSPF inter, OE1 - OSPF ext 1, OE2 - OSPF ext 2  ON1 - OSPF NSSA ext 1, ON2 - OSPF NSSA ext 2</a:t>
            </a:r>
          </a:p>
          <a:p>
            <a:pPr marL="12700"/>
            <a:r>
              <a:rPr lang="th-TH" sz="1000">
                <a:latin typeface="Tahoma" pitchFamily="34" charset="0"/>
                <a:cs typeface="Tahoma" pitchFamily="34" charset="0"/>
              </a:rPr>
              <a:t>D - EIGRP, EX - EIGRP external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7975" y="4457700"/>
            <a:ext cx="3417888" cy="19589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327660" algn="l"/>
              </a:tabLst>
              <a:defRPr/>
            </a:pPr>
            <a:r>
              <a:rPr sz="1600" spc="-5" dirty="0">
                <a:latin typeface="Tahoma"/>
                <a:cs typeface="Tahoma"/>
              </a:rPr>
              <a:t>R	2001:3C8:1303:1111::/64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[120/2]</a:t>
            </a:r>
            <a:endParaRPr sz="1600">
              <a:latin typeface="Tahoma"/>
              <a:cs typeface="Tahoma"/>
            </a:endParaRPr>
          </a:p>
          <a:p>
            <a:pPr marL="3295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spc="-5" dirty="0">
                <a:latin typeface="Tahoma"/>
                <a:cs typeface="Tahoma"/>
              </a:rPr>
              <a:t>via FE80::1,</a:t>
            </a:r>
            <a:r>
              <a:rPr sz="1600" spc="-7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Serial0/0/0</a:t>
            </a:r>
            <a:endParaRPr sz="1600">
              <a:latin typeface="Tahoma"/>
              <a:cs typeface="Tahoma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324485" algn="l"/>
              </a:tabLst>
              <a:defRPr/>
            </a:pPr>
            <a:r>
              <a:rPr sz="1600" spc="-5" dirty="0">
                <a:latin typeface="Tahoma"/>
                <a:cs typeface="Tahoma"/>
              </a:rPr>
              <a:t>C	2001:3C8:1303:2222::/64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[0/0]</a:t>
            </a:r>
            <a:endParaRPr sz="1600">
              <a:latin typeface="Tahoma"/>
              <a:cs typeface="Tahoma"/>
            </a:endParaRPr>
          </a:p>
          <a:p>
            <a:pPr marL="3295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spc="-5" dirty="0">
                <a:latin typeface="Tahoma"/>
                <a:cs typeface="Tahoma"/>
              </a:rPr>
              <a:t>via ::,</a:t>
            </a:r>
            <a:r>
              <a:rPr sz="1600" spc="-5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FastEthernet0/0</a:t>
            </a:r>
            <a:endParaRPr sz="1600">
              <a:latin typeface="Tahoma"/>
              <a:cs typeface="Tahoma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304800" algn="l"/>
              </a:tabLst>
              <a:defRPr/>
            </a:pPr>
            <a:r>
              <a:rPr sz="1600" spc="-5" dirty="0">
                <a:latin typeface="Tahoma"/>
                <a:cs typeface="Tahoma"/>
              </a:rPr>
              <a:t>L	</a:t>
            </a:r>
            <a:r>
              <a:rPr sz="1600" dirty="0">
                <a:latin typeface="Tahoma"/>
                <a:cs typeface="Tahoma"/>
              </a:rPr>
              <a:t>2001:3C8:1303:2222::</a:t>
            </a:r>
            <a:r>
              <a:rPr sz="1600" dirty="0">
                <a:solidFill>
                  <a:srgbClr val="FF0000"/>
                </a:solidFill>
                <a:latin typeface="Tahoma"/>
                <a:cs typeface="Tahoma"/>
              </a:rPr>
              <a:t>1/128</a:t>
            </a:r>
            <a:r>
              <a:rPr sz="1600" spc="-10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[0/0]</a:t>
            </a:r>
            <a:endParaRPr sz="1600">
              <a:latin typeface="Tahoma"/>
              <a:cs typeface="Tahoma"/>
            </a:endParaRPr>
          </a:p>
          <a:p>
            <a:pPr marL="3295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spc="-5" dirty="0">
                <a:latin typeface="Tahoma"/>
                <a:cs typeface="Tahoma"/>
              </a:rPr>
              <a:t>via ::,</a:t>
            </a:r>
            <a:r>
              <a:rPr sz="1600" spc="-5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FastEthernet0/0</a:t>
            </a:r>
            <a:endParaRPr sz="1600">
              <a:latin typeface="Tahoma"/>
              <a:cs typeface="Tahoma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327660" algn="l"/>
              </a:tabLst>
              <a:defRPr/>
            </a:pPr>
            <a:r>
              <a:rPr sz="1600" spc="-5" dirty="0">
                <a:latin typeface="Tahoma"/>
                <a:cs typeface="Tahoma"/>
              </a:rPr>
              <a:t>R	2001:3C8:1303:3333::/64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[120/2]</a:t>
            </a:r>
            <a:endParaRPr sz="1600">
              <a:latin typeface="Tahoma"/>
              <a:cs typeface="Tahoma"/>
            </a:endParaRPr>
          </a:p>
          <a:p>
            <a:pPr marL="3295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spc="-5" dirty="0">
                <a:latin typeface="Tahoma"/>
                <a:cs typeface="Tahoma"/>
              </a:rPr>
              <a:t>via FE80::3,</a:t>
            </a:r>
            <a:r>
              <a:rPr sz="1600" spc="-7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Serial0/0/1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2772" name="object 5"/>
          <p:cNvSpPr>
            <a:spLocks noChangeArrowheads="1"/>
          </p:cNvSpPr>
          <p:nvPr/>
        </p:nvSpPr>
        <p:spPr bwMode="auto">
          <a:xfrm>
            <a:off x="2074863" y="152400"/>
            <a:ext cx="4868862" cy="27051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9863" y="2101850"/>
            <a:ext cx="2025650" cy="1920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5" dirty="0">
                <a:solidFill>
                  <a:srgbClr val="0033CC"/>
                </a:solidFill>
                <a:latin typeface="Tahoma"/>
                <a:cs typeface="Tahoma"/>
              </a:rPr>
              <a:t>2001:3c8:1303:2222::/64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94463" y="2101850"/>
            <a:ext cx="2027237" cy="1920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5" dirty="0">
                <a:solidFill>
                  <a:srgbClr val="0033CC"/>
                </a:solidFill>
                <a:latin typeface="Tahoma"/>
                <a:cs typeface="Tahoma"/>
              </a:rPr>
              <a:t>2001:3c8:1303:3333::/64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89063" y="1666875"/>
            <a:ext cx="2052637" cy="1920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5" dirty="0">
                <a:solidFill>
                  <a:srgbClr val="FF0000"/>
                </a:solidFill>
                <a:latin typeface="Tahoma"/>
                <a:cs typeface="Tahoma"/>
              </a:rPr>
              <a:t>2001:3c8:1303:AAAA::/64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35550" y="1608138"/>
            <a:ext cx="2057400" cy="1920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5" dirty="0">
                <a:solidFill>
                  <a:srgbClr val="FF0000"/>
                </a:solidFill>
                <a:latin typeface="Tahoma"/>
                <a:cs typeface="Tahoma"/>
              </a:rPr>
              <a:t>2001:3c8:1303:BBBB::/64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13138" y="2787650"/>
            <a:ext cx="2043112" cy="1920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5" dirty="0">
                <a:solidFill>
                  <a:srgbClr val="FF0000"/>
                </a:solidFill>
                <a:latin typeface="Tahoma"/>
                <a:cs typeface="Tahoma"/>
              </a:rPr>
              <a:t>2001:3c8:1303:CCCC::/64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52900" y="830263"/>
            <a:ext cx="195263" cy="2206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78000" y="425450"/>
            <a:ext cx="2570163" cy="3746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1325"/>
              </a:lnSpc>
            </a:pPr>
            <a:r>
              <a:rPr lang="th-TH" sz="1200" b="1">
                <a:solidFill>
                  <a:srgbClr val="0033CC"/>
                </a:solidFill>
                <a:latin typeface="Tahoma" pitchFamily="34" charset="0"/>
                <a:cs typeface="Tahoma" pitchFamily="34" charset="0"/>
              </a:rPr>
              <a:t>2001:3c8:1303:1111::/64</a:t>
            </a:r>
            <a:endParaRPr lang="th-TH" sz="1200">
              <a:latin typeface="Tahoma" pitchFamily="34" charset="0"/>
              <a:cs typeface="Tahoma" pitchFamily="34" charset="0"/>
            </a:endParaRPr>
          </a:p>
          <a:p>
            <a:pPr marL="12700" algn="r">
              <a:lnSpc>
                <a:spcPts val="1563"/>
              </a:lnSpc>
            </a:pPr>
            <a:r>
              <a:rPr lang="th-TH" sz="1400" b="1">
                <a:latin typeface="Tahoma" pitchFamily="34" charset="0"/>
                <a:cs typeface="Tahoma" pitchFamily="34" charset="0"/>
              </a:rPr>
              <a:t>.2</a:t>
            </a:r>
            <a:endParaRPr lang="th-TH" sz="14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70263" y="2138363"/>
            <a:ext cx="195262" cy="2206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76688" y="1255713"/>
            <a:ext cx="195262" cy="222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2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81538" y="1255713"/>
            <a:ext cx="196850" cy="222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46713" y="2138363"/>
            <a:ext cx="195262" cy="2206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2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565400" y="2314575"/>
            <a:ext cx="666750" cy="222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482600" algn="l"/>
              </a:tabLs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2	</a:t>
            </a:r>
            <a:r>
              <a:rPr sz="1400" b="1" spc="5" dirty="0">
                <a:latin typeface="Tahoma"/>
                <a:cs typeface="Tahoma"/>
              </a:rPr>
              <a:t>.1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799138" y="2300288"/>
            <a:ext cx="195262" cy="2206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69038" y="2314575"/>
            <a:ext cx="195262" cy="222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2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094288" y="2314575"/>
            <a:ext cx="195262" cy="222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00475" y="2332038"/>
            <a:ext cx="195263" cy="2206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2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84775" y="3322638"/>
            <a:ext cx="3451225" cy="31781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tabLst>
                <a:tab pos="323850" algn="l"/>
              </a:tabLst>
            </a:pPr>
            <a:r>
              <a:rPr lang="th-TH" sz="1600">
                <a:latin typeface="Tahoma" pitchFamily="34" charset="0"/>
                <a:cs typeface="Tahoma" pitchFamily="34" charset="0"/>
              </a:rPr>
              <a:t>C	2001:3C8:1303:AAAA::/64 [0/0]</a:t>
            </a:r>
          </a:p>
          <a:p>
            <a:pPr marL="12700">
              <a:tabLst>
                <a:tab pos="323850" algn="l"/>
              </a:tabLst>
            </a:pPr>
            <a:r>
              <a:rPr lang="th-TH" sz="1600">
                <a:latin typeface="Tahoma" pitchFamily="34" charset="0"/>
                <a:cs typeface="Tahoma" pitchFamily="34" charset="0"/>
              </a:rPr>
              <a:t>via ::, Serial0/0/0</a:t>
            </a:r>
          </a:p>
          <a:p>
            <a:pPr marL="12700">
              <a:tabLst>
                <a:tab pos="323850" algn="l"/>
              </a:tabLst>
            </a:pPr>
            <a:r>
              <a:rPr lang="th-TH" sz="1600">
                <a:latin typeface="Tahoma" pitchFamily="34" charset="0"/>
                <a:cs typeface="Tahoma" pitchFamily="34" charset="0"/>
              </a:rPr>
              <a:t>L	2001:3C8:1303:AAAA::1/128 [0/0]</a:t>
            </a:r>
          </a:p>
          <a:p>
            <a:pPr marL="12700">
              <a:tabLst>
                <a:tab pos="323850" algn="l"/>
              </a:tabLst>
            </a:pPr>
            <a:r>
              <a:rPr lang="th-TH" sz="1600">
                <a:latin typeface="Tahoma" pitchFamily="34" charset="0"/>
                <a:cs typeface="Tahoma" pitchFamily="34" charset="0"/>
              </a:rPr>
              <a:t>via ::, Serial0/0/0</a:t>
            </a:r>
          </a:p>
          <a:p>
            <a:pPr marL="12700">
              <a:tabLst>
                <a:tab pos="323850" algn="l"/>
              </a:tabLst>
            </a:pPr>
            <a:r>
              <a:rPr lang="th-TH" sz="1600">
                <a:latin typeface="Tahoma" pitchFamily="34" charset="0"/>
                <a:cs typeface="Tahoma" pitchFamily="34" charset="0"/>
              </a:rPr>
              <a:t>R	2001:3C8:1303:BBBB::/64 [120/2]</a:t>
            </a:r>
          </a:p>
          <a:p>
            <a:pPr marL="12700">
              <a:tabLst>
                <a:tab pos="323850" algn="l"/>
              </a:tabLst>
            </a:pPr>
            <a:r>
              <a:rPr lang="th-TH" sz="1600">
                <a:latin typeface="Tahoma" pitchFamily="34" charset="0"/>
                <a:cs typeface="Tahoma" pitchFamily="34" charset="0"/>
              </a:rPr>
              <a:t>via FE80::1, Serial0/0/0  via FE80::3, Serial0/0/1</a:t>
            </a:r>
          </a:p>
          <a:p>
            <a:pPr marL="12700">
              <a:tabLst>
                <a:tab pos="323850" algn="l"/>
              </a:tabLst>
            </a:pPr>
            <a:r>
              <a:rPr lang="th-TH" sz="1600">
                <a:latin typeface="Tahoma" pitchFamily="34" charset="0"/>
                <a:cs typeface="Tahoma" pitchFamily="34" charset="0"/>
              </a:rPr>
              <a:t>C	2001:3C8:1303:CCCC::/64 [0/0]</a:t>
            </a:r>
          </a:p>
          <a:p>
            <a:pPr marL="12700">
              <a:tabLst>
                <a:tab pos="323850" algn="l"/>
              </a:tabLst>
            </a:pPr>
            <a:r>
              <a:rPr lang="th-TH" sz="1600">
                <a:latin typeface="Tahoma" pitchFamily="34" charset="0"/>
                <a:cs typeface="Tahoma" pitchFamily="34" charset="0"/>
              </a:rPr>
              <a:t>via ::, Serial0/0/1</a:t>
            </a:r>
          </a:p>
          <a:p>
            <a:pPr marL="12700">
              <a:tabLst>
                <a:tab pos="323850" algn="l"/>
              </a:tabLst>
            </a:pPr>
            <a:r>
              <a:rPr lang="th-TH" sz="1600">
                <a:latin typeface="Tahoma" pitchFamily="34" charset="0"/>
                <a:cs typeface="Tahoma" pitchFamily="34" charset="0"/>
              </a:rPr>
              <a:t>L	2001:3C8:1303:CCCC::2/128 [0/0]</a:t>
            </a:r>
          </a:p>
          <a:p>
            <a:pPr marL="12700">
              <a:tabLst>
                <a:tab pos="323850" algn="l"/>
              </a:tabLst>
            </a:pPr>
            <a:r>
              <a:rPr lang="th-TH" sz="1600">
                <a:latin typeface="Tahoma" pitchFamily="34" charset="0"/>
                <a:cs typeface="Tahoma" pitchFamily="34" charset="0"/>
              </a:rPr>
              <a:t>via ::, Serial0/0/1  L	FF00::/8 [0/0]</a:t>
            </a:r>
          </a:p>
          <a:p>
            <a:pPr marL="12700">
              <a:tabLst>
                <a:tab pos="323850" algn="l"/>
              </a:tabLst>
            </a:pPr>
            <a:r>
              <a:rPr lang="th-TH" sz="1600">
                <a:latin typeface="Tahoma" pitchFamily="34" charset="0"/>
                <a:cs typeface="Tahoma" pitchFamily="34" charset="0"/>
              </a:rPr>
              <a:t>via ::, Null0</a:t>
            </a:r>
          </a:p>
        </p:txBody>
      </p:sp>
      <p:sp>
        <p:nvSpPr>
          <p:cNvPr id="32790" name="object 23"/>
          <p:cNvSpPr txBox="1">
            <a:spLocks noChangeArrowheads="1"/>
          </p:cNvSpPr>
          <p:nvPr/>
        </p:nvSpPr>
        <p:spPr bwMode="auto">
          <a:xfrm>
            <a:off x="3657600" y="990600"/>
            <a:ext cx="506413" cy="277813"/>
          </a:xfrm>
          <a:prstGeom prst="rect">
            <a:avLst/>
          </a:prstGeom>
          <a:solidFill>
            <a:srgbClr val="00AF50"/>
          </a:solidFill>
          <a:ln w="9525">
            <a:noFill/>
            <a:miter lim="800000"/>
            <a:headEnd/>
            <a:tailEnd/>
          </a:ln>
        </p:spPr>
        <p:txBody>
          <a:bodyPr lIns="0" tIns="44450" rIns="0" bIns="0">
            <a:spAutoFit/>
          </a:bodyPr>
          <a:lstStyle/>
          <a:p>
            <a:pPr marL="92075">
              <a:spcBef>
                <a:spcPts val="350"/>
              </a:spcBef>
            </a:pPr>
            <a:r>
              <a:rPr lang="th-TH" sz="1200" b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BKK</a:t>
            </a:r>
            <a:endParaRPr lang="th-TH" sz="12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32791" name="object 24"/>
          <p:cNvSpPr txBox="1">
            <a:spLocks noChangeArrowheads="1"/>
          </p:cNvSpPr>
          <p:nvPr/>
        </p:nvSpPr>
        <p:spPr bwMode="auto">
          <a:xfrm>
            <a:off x="2922588" y="2667000"/>
            <a:ext cx="509587" cy="277813"/>
          </a:xfrm>
          <a:prstGeom prst="rect">
            <a:avLst/>
          </a:prstGeom>
          <a:solidFill>
            <a:srgbClr val="00AF50"/>
          </a:solidFill>
          <a:ln w="9525">
            <a:noFill/>
            <a:miter lim="800000"/>
            <a:headEnd/>
            <a:tailEnd/>
          </a:ln>
        </p:spPr>
        <p:txBody>
          <a:bodyPr lIns="0" tIns="44450" rIns="0" bIns="0">
            <a:spAutoFit/>
          </a:bodyPr>
          <a:lstStyle/>
          <a:p>
            <a:pPr marL="92075">
              <a:spcBef>
                <a:spcPts val="350"/>
              </a:spcBef>
            </a:pPr>
            <a:r>
              <a:rPr lang="th-TH" sz="1200" b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KPG</a:t>
            </a:r>
            <a:endParaRPr lang="th-TH" sz="12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019800" y="2679700"/>
            <a:ext cx="468313" cy="276225"/>
          </a:xfrm>
          <a:prstGeom prst="rect">
            <a:avLst/>
          </a:prstGeom>
          <a:solidFill>
            <a:srgbClr val="00AF50"/>
          </a:solidFill>
        </p:spPr>
        <p:txBody>
          <a:bodyPr lIns="0" tIns="44450" rIns="0" bIns="0">
            <a:spAutoFit/>
          </a:bodyPr>
          <a:lstStyle/>
          <a:p>
            <a:pPr marL="92075" fontAlgn="auto">
              <a:spcBef>
                <a:spcPts val="350"/>
              </a:spcBef>
              <a:spcAft>
                <a:spcPts val="0"/>
              </a:spcAft>
              <a:defRPr/>
            </a:pPr>
            <a:r>
              <a:rPr sz="1200" b="1" spc="-5" dirty="0">
                <a:solidFill>
                  <a:srgbClr val="FFFFFF"/>
                </a:solidFill>
                <a:latin typeface="Tahoma"/>
                <a:cs typeface="Tahoma"/>
              </a:rPr>
              <a:t>SRI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41148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L – Local</a:t>
            </a:r>
            <a:r>
              <a:rPr spc="-140" dirty="0"/>
              <a:t> </a:t>
            </a:r>
            <a:r>
              <a:rPr dirty="0"/>
              <a:t>?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85863" indent="-342900" eaLnBrk="1" hangingPunct="1">
              <a:spcBef>
                <a:spcPct val="0"/>
              </a:spcBef>
              <a:buClr>
                <a:srgbClr val="3333CC"/>
              </a:buClr>
              <a:buSzPct val="60000"/>
              <a:buFont typeface="Wingdings" pitchFamily="2" charset="2"/>
              <a:buChar char=""/>
              <a:tabLst>
                <a:tab pos="1185863" algn="l"/>
              </a:tabLst>
            </a:pPr>
            <a:r>
              <a:rPr lang="th-TH" sz="2400" smtClean="0">
                <a:latin typeface="Tahoma" pitchFamily="34" charset="0"/>
                <a:cs typeface="Tahoma" pitchFamily="34" charset="0"/>
              </a:rPr>
              <a:t>Was made to create a corresponding </a:t>
            </a:r>
            <a:r>
              <a:rPr lang="th-TH" sz="2400" b="1" smtClean="0">
                <a:latin typeface="Tahoma" pitchFamily="34" charset="0"/>
                <a:cs typeface="Tahoma" pitchFamily="34" charset="0"/>
              </a:rPr>
              <a:t>CEF </a:t>
            </a:r>
            <a:r>
              <a:rPr lang="th-TH" sz="2400" smtClean="0">
                <a:latin typeface="Tahoma" pitchFamily="34" charset="0"/>
                <a:cs typeface="Tahoma" pitchFamily="34" charset="0"/>
              </a:rPr>
              <a:t>(Cisco  Express Forwarding) entry (L3 IP Switching  Technology)</a:t>
            </a:r>
          </a:p>
          <a:p>
            <a:pPr marL="1185863" indent="-342900" eaLnBrk="1" hangingPunct="1">
              <a:spcBef>
                <a:spcPts val="575"/>
              </a:spcBef>
              <a:buClr>
                <a:srgbClr val="3333CC"/>
              </a:buClr>
              <a:buSzPct val="58000"/>
              <a:buFont typeface="Wingdings" pitchFamily="2" charset="2"/>
              <a:buChar char=""/>
              <a:tabLst>
                <a:tab pos="1185863" algn="l"/>
              </a:tabLst>
            </a:pPr>
            <a:r>
              <a:rPr lang="th-TH" sz="2400" smtClean="0">
                <a:latin typeface="Tahoma" pitchFamily="34" charset="0"/>
                <a:cs typeface="Tahoma" pitchFamily="34" charset="0"/>
              </a:rPr>
              <a:t>Then, the packets destined to this IP address  assigned to the router interface can be processed by  the router itself</a:t>
            </a:r>
          </a:p>
          <a:p>
            <a:pPr marL="1185863" indent="-342900" eaLnBrk="1" hangingPunct="1">
              <a:spcBef>
                <a:spcPts val="575"/>
              </a:spcBef>
              <a:buClr>
                <a:srgbClr val="3333CC"/>
              </a:buClr>
              <a:buSzPct val="58000"/>
              <a:buFont typeface="Wingdings" pitchFamily="2" charset="2"/>
              <a:buChar char=""/>
              <a:tabLst>
                <a:tab pos="1185863" algn="l"/>
              </a:tabLst>
            </a:pPr>
            <a:r>
              <a:rPr lang="th-TH" sz="2400" smtClean="0">
                <a:latin typeface="Tahoma" pitchFamily="34" charset="0"/>
                <a:cs typeface="Tahoma" pitchFamily="34" charset="0"/>
              </a:rPr>
              <a:t>These routes came with the introduction of the IOS  feature, </a:t>
            </a:r>
            <a:r>
              <a:rPr lang="th-TH" sz="2400" smtClean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Multi Topology Routing (MTR)</a:t>
            </a:r>
            <a:endParaRPr lang="th-TH" sz="2400" smtClean="0">
              <a:latin typeface="Tahoma" pitchFamily="34" charset="0"/>
              <a:cs typeface="Tahoma" pitchFamily="34" charset="0"/>
            </a:endParaRPr>
          </a:p>
          <a:p>
            <a:pPr marL="1185863" indent="-342900" eaLnBrk="1" hangingPunct="1">
              <a:spcBef>
                <a:spcPts val="575"/>
              </a:spcBef>
              <a:buClr>
                <a:srgbClr val="3333CC"/>
              </a:buClr>
              <a:buSzPct val="60000"/>
              <a:buFont typeface="Wingdings" pitchFamily="2" charset="2"/>
              <a:buChar char=""/>
              <a:tabLst>
                <a:tab pos="1185863" algn="l"/>
              </a:tabLst>
            </a:pPr>
            <a:r>
              <a:rPr lang="th-TH" sz="2400" b="1" smtClean="0">
                <a:latin typeface="Tahoma" pitchFamily="34" charset="0"/>
                <a:cs typeface="Tahoma" pitchFamily="34" charset="0"/>
              </a:rPr>
              <a:t>Local routes </a:t>
            </a:r>
            <a:r>
              <a:rPr lang="th-TH" sz="2400" smtClean="0">
                <a:latin typeface="Tahoma" pitchFamily="34" charset="0"/>
                <a:cs typeface="Tahoma" pitchFamily="34" charset="0"/>
              </a:rPr>
              <a:t>serve a significant function with MTR</a:t>
            </a:r>
          </a:p>
        </p:txBody>
      </p:sp>
      <p:sp>
        <p:nvSpPr>
          <p:cNvPr id="33795" name="object 4"/>
          <p:cNvSpPr txBox="1">
            <a:spLocks noChangeArrowheads="1"/>
          </p:cNvSpPr>
          <p:nvPr/>
        </p:nvSpPr>
        <p:spPr bwMode="auto">
          <a:xfrm>
            <a:off x="8648700" y="6421438"/>
            <a:ext cx="220663" cy="22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sz="1400">
                <a:latin typeface="Tahoma" pitchFamily="34" charset="0"/>
                <a:cs typeface="Tahoma" pitchFamily="34" charset="0"/>
              </a:rPr>
              <a:t>27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90613" y="6373813"/>
            <a:ext cx="7089775" cy="2508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spc="-5" dirty="0">
                <a:latin typeface="Tahoma"/>
                <a:cs typeface="Tahoma"/>
                <a:hlinkClick r:id="rId2"/>
              </a:rPr>
              <a:t>http://www.ascoltablog.com/what-is-the-l-designation-in-a-cisco-routing-table/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41148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L – Local</a:t>
            </a:r>
            <a:r>
              <a:rPr spc="-140" dirty="0"/>
              <a:t> </a:t>
            </a:r>
            <a:r>
              <a:rPr dirty="0"/>
              <a:t>?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42963" eaLnBrk="1" hangingPunct="1">
              <a:spcBef>
                <a:spcPct val="0"/>
              </a:spcBef>
            </a:pPr>
            <a:r>
              <a:rPr lang="th-TH" smtClean="0">
                <a:latin typeface="Courier New" pitchFamily="49" charset="0"/>
                <a:cs typeface="Courier New" pitchFamily="49" charset="0"/>
              </a:rPr>
              <a:t>interface Ethernet0/0</a:t>
            </a:r>
          </a:p>
          <a:p>
            <a:pPr marL="842963" eaLnBrk="1" hangingPunct="1">
              <a:spcBef>
                <a:spcPts val="475"/>
              </a:spcBef>
            </a:pPr>
            <a:r>
              <a:rPr lang="th-TH" smtClean="0">
                <a:latin typeface="Courier New" pitchFamily="49" charset="0"/>
                <a:cs typeface="Courier New" pitchFamily="49" charset="0"/>
              </a:rPr>
              <a:t>ip address 10.1.1.1 255.255.255.252</a:t>
            </a:r>
          </a:p>
          <a:p>
            <a:pPr marL="842963" eaLnBrk="1" hangingPunct="1">
              <a:spcBef>
                <a:spcPts val="800"/>
              </a:spcBef>
            </a:pPr>
            <a:r>
              <a:rPr lang="th-TH" sz="2400" smtClean="0">
                <a:latin typeface="Tahoma" pitchFamily="34" charset="0"/>
                <a:cs typeface="Tahoma" pitchFamily="34" charset="0"/>
              </a:rPr>
              <a:t>The IP address assigned to Ethernet0/0 is 10.1.1.1/30.  This assignment itself is not a host route, but with the  proper version of IOS, a Local host route will be  installed in the routing table.</a:t>
            </a:r>
          </a:p>
          <a:p>
            <a:pPr marL="842963" eaLnBrk="1" hangingPunct="1">
              <a:spcBef>
                <a:spcPts val="763"/>
              </a:spcBef>
            </a:pPr>
            <a:r>
              <a:rPr lang="th-TH" sz="3200" smtClean="0">
                <a:latin typeface="Tahoma" pitchFamily="34" charset="0"/>
                <a:cs typeface="Tahoma" pitchFamily="34" charset="0"/>
              </a:rPr>
              <a:t>R1#show ip route</a:t>
            </a:r>
          </a:p>
          <a:p>
            <a:pPr marL="842963" eaLnBrk="1" hangingPunct="1">
              <a:spcBef>
                <a:spcPts val="350"/>
              </a:spcBef>
            </a:pPr>
            <a:r>
              <a:rPr lang="th-TH" sz="1400" smtClean="0">
                <a:latin typeface="Tahoma" pitchFamily="34" charset="0"/>
                <a:cs typeface="Tahoma" pitchFamily="34" charset="0"/>
              </a:rPr>
              <a:t>Codes: L – local, C – connected, S – static, R – RIP, M – mobile, B – BGP</a:t>
            </a:r>
          </a:p>
          <a:p>
            <a:pPr marL="842963" eaLnBrk="1" hangingPunct="1">
              <a:spcBef>
                <a:spcPts val="200"/>
              </a:spcBef>
            </a:pPr>
            <a:r>
              <a:rPr lang="th-TH" sz="1600" smtClean="0">
                <a:latin typeface="Courier New" pitchFamily="49" charset="0"/>
                <a:cs typeface="Courier New" pitchFamily="49" charset="0"/>
              </a:rPr>
              <a:t>Gateway of last resort is not set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252538" y="5481638"/>
          <a:ext cx="7624762" cy="1209676"/>
        </p:xfrm>
        <a:graphic>
          <a:graphicData uri="http://schemas.openxmlformats.org/drawingml/2006/table">
            <a:tbl>
              <a:tblPr/>
              <a:tblGrid>
                <a:gridCol w="509587"/>
                <a:gridCol w="2016125"/>
                <a:gridCol w="5099050"/>
              </a:tblGrid>
              <a:tr h="603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C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51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10.0.0.0/8 is</a:t>
                      </a:r>
                    </a:p>
                    <a:p>
                      <a:pPr marL="3651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88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10.1.1.0/30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03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variably subnetted, 7 subnets, 2 masks</a:t>
                      </a:r>
                    </a:p>
                    <a:p>
                      <a:pPr marL="603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88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is directly connected, Ethernet0/0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6388">
                <a:tc>
                  <a:txBody>
                    <a:bodyPr/>
                    <a:lstStyle/>
                    <a:p>
                      <a:pPr marL="22225" marR="0" lvl="0" indent="0" algn="l" defTabSz="914400" rtl="0" eaLnBrk="1" fontAlgn="base" latinLnBrk="0" hangingPunct="1">
                        <a:lnSpc>
                          <a:spcPts val="18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L</a:t>
                      </a:r>
                      <a:endParaRPr kumimoji="0" lang="th-TH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09600" marR="0" lvl="0" indent="0" algn="l" defTabSz="914400" rtl="0" eaLnBrk="1" fontAlgn="base" latinLnBrk="0" hangingPunct="1">
                        <a:lnSpc>
                          <a:spcPts val="18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10.1.1.1/32</a:t>
                      </a:r>
                      <a:endParaRPr kumimoji="0" lang="th-TH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0325" marR="0" lvl="0" indent="0" algn="l" defTabSz="914400" rtl="0" eaLnBrk="1" fontAlgn="base" latinLnBrk="0" hangingPunct="1">
                        <a:lnSpc>
                          <a:spcPts val="18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is directly connected, Ethernet0/0</a:t>
                      </a:r>
                      <a:endParaRPr kumimoji="0" lang="th-TH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28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object 2"/>
          <p:cNvSpPr>
            <a:spLocks noChangeArrowheads="1"/>
          </p:cNvSpPr>
          <p:nvPr/>
        </p:nvSpPr>
        <p:spPr bwMode="auto">
          <a:xfrm>
            <a:off x="2289175" y="152400"/>
            <a:ext cx="4867275" cy="27051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4175" y="2101850"/>
            <a:ext cx="2025650" cy="1920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5" dirty="0">
                <a:solidFill>
                  <a:srgbClr val="0033CC"/>
                </a:solidFill>
                <a:latin typeface="Tahoma"/>
                <a:cs typeface="Tahoma"/>
              </a:rPr>
              <a:t>2001:3c8:1303:2222::/64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09600" y="6400800"/>
            <a:ext cx="2144713" cy="222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74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600" spc="-5" dirty="0">
                <a:latin typeface="Tahoma"/>
                <a:cs typeface="Tahoma"/>
              </a:rPr>
              <a:t>via FE80::3,</a:t>
            </a:r>
            <a:r>
              <a:rPr sz="1600" spc="-7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Serial0/0/1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502275" y="6272213"/>
            <a:ext cx="1063625" cy="2286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74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600" spc="-5" dirty="0">
                <a:latin typeface="Tahoma"/>
                <a:cs typeface="Tahoma"/>
              </a:rPr>
              <a:t>via ::,</a:t>
            </a:r>
            <a:r>
              <a:rPr sz="1600" spc="-7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Null0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08775" y="2101850"/>
            <a:ext cx="2027238" cy="1920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5" dirty="0">
                <a:solidFill>
                  <a:srgbClr val="0033CC"/>
                </a:solidFill>
                <a:latin typeface="Tahoma"/>
                <a:cs typeface="Tahoma"/>
              </a:rPr>
              <a:t>2001:3c8:1303:3333::/64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03375" y="1666875"/>
            <a:ext cx="2052638" cy="1920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5" dirty="0">
                <a:solidFill>
                  <a:srgbClr val="FF0000"/>
                </a:solidFill>
                <a:latin typeface="Tahoma"/>
                <a:cs typeface="Tahoma"/>
              </a:rPr>
              <a:t>2001:3c8:1303:AAAA::/64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49863" y="1608138"/>
            <a:ext cx="2058987" cy="1920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5" dirty="0">
                <a:solidFill>
                  <a:srgbClr val="FF0000"/>
                </a:solidFill>
                <a:latin typeface="Tahoma"/>
                <a:cs typeface="Tahoma"/>
              </a:rPr>
              <a:t>2001:3c8:1303:BBBB::/64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71875" y="2787650"/>
            <a:ext cx="2044700" cy="1920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5" dirty="0">
                <a:solidFill>
                  <a:srgbClr val="FF0000"/>
                </a:solidFill>
                <a:latin typeface="Tahoma"/>
                <a:cs typeface="Tahoma"/>
              </a:rPr>
              <a:t>2001:3c8:1303:CCCC::/64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67213" y="830263"/>
            <a:ext cx="195262" cy="2206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92313" y="425450"/>
            <a:ext cx="2571750" cy="3746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1325"/>
              </a:lnSpc>
            </a:pPr>
            <a:r>
              <a:rPr lang="th-TH" sz="1200" b="1">
                <a:solidFill>
                  <a:srgbClr val="0033CC"/>
                </a:solidFill>
                <a:latin typeface="Tahoma" pitchFamily="34" charset="0"/>
                <a:cs typeface="Tahoma" pitchFamily="34" charset="0"/>
              </a:rPr>
              <a:t>2001:3c8:1303:1111::/64</a:t>
            </a:r>
            <a:endParaRPr lang="th-TH" sz="1200">
              <a:latin typeface="Tahoma" pitchFamily="34" charset="0"/>
              <a:cs typeface="Tahoma" pitchFamily="34" charset="0"/>
            </a:endParaRPr>
          </a:p>
          <a:p>
            <a:pPr marL="12700" algn="r">
              <a:lnSpc>
                <a:spcPts val="1563"/>
              </a:lnSpc>
            </a:pPr>
            <a:r>
              <a:rPr lang="th-TH" sz="1400" b="1">
                <a:latin typeface="Tahoma" pitchFamily="34" charset="0"/>
                <a:cs typeface="Tahoma" pitchFamily="34" charset="0"/>
              </a:rPr>
              <a:t>.2</a:t>
            </a:r>
            <a:endParaRPr lang="th-TH" sz="14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84575" y="2138363"/>
            <a:ext cx="195263" cy="2206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91000" y="1255713"/>
            <a:ext cx="195263" cy="222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2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5850" y="1255713"/>
            <a:ext cx="196850" cy="222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61025" y="2138363"/>
            <a:ext cx="195263" cy="2206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2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79713" y="2314575"/>
            <a:ext cx="665162" cy="222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483234" algn="l"/>
              </a:tabLs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2	</a:t>
            </a: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13450" y="2300288"/>
            <a:ext cx="195263" cy="2206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83350" y="2314575"/>
            <a:ext cx="195263" cy="222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.2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08600" y="2314575"/>
            <a:ext cx="195263" cy="222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14788" y="2332038"/>
            <a:ext cx="195262" cy="2206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2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5860" name="object 19"/>
          <p:cNvSpPr txBox="1">
            <a:spLocks noChangeArrowheads="1"/>
          </p:cNvSpPr>
          <p:nvPr/>
        </p:nvSpPr>
        <p:spPr bwMode="auto">
          <a:xfrm>
            <a:off x="3657600" y="990600"/>
            <a:ext cx="506413" cy="277813"/>
          </a:xfrm>
          <a:prstGeom prst="rect">
            <a:avLst/>
          </a:prstGeom>
          <a:solidFill>
            <a:srgbClr val="00AF50"/>
          </a:solidFill>
          <a:ln w="9525">
            <a:noFill/>
            <a:miter lim="800000"/>
            <a:headEnd/>
            <a:tailEnd/>
          </a:ln>
        </p:spPr>
        <p:txBody>
          <a:bodyPr lIns="0" tIns="44450" rIns="0" bIns="0">
            <a:spAutoFit/>
          </a:bodyPr>
          <a:lstStyle/>
          <a:p>
            <a:pPr marL="92075">
              <a:spcBef>
                <a:spcPts val="350"/>
              </a:spcBef>
            </a:pPr>
            <a:r>
              <a:rPr lang="th-TH" sz="1200" b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BKK</a:t>
            </a:r>
            <a:endParaRPr lang="th-TH" sz="12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35861" name="object 20"/>
          <p:cNvSpPr txBox="1">
            <a:spLocks noChangeArrowheads="1"/>
          </p:cNvSpPr>
          <p:nvPr/>
        </p:nvSpPr>
        <p:spPr bwMode="auto">
          <a:xfrm>
            <a:off x="2922588" y="2667000"/>
            <a:ext cx="509587" cy="277813"/>
          </a:xfrm>
          <a:prstGeom prst="rect">
            <a:avLst/>
          </a:prstGeom>
          <a:solidFill>
            <a:srgbClr val="00AF50"/>
          </a:solidFill>
          <a:ln w="9525">
            <a:noFill/>
            <a:miter lim="800000"/>
            <a:headEnd/>
            <a:tailEnd/>
          </a:ln>
        </p:spPr>
        <p:txBody>
          <a:bodyPr lIns="0" tIns="44450" rIns="0" bIns="0">
            <a:spAutoFit/>
          </a:bodyPr>
          <a:lstStyle/>
          <a:p>
            <a:pPr marL="92075">
              <a:spcBef>
                <a:spcPts val="350"/>
              </a:spcBef>
            </a:pPr>
            <a:r>
              <a:rPr lang="th-TH" sz="1200" b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KPG</a:t>
            </a:r>
            <a:endParaRPr lang="th-TH" sz="12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19800" y="2679700"/>
            <a:ext cx="468313" cy="276225"/>
          </a:xfrm>
          <a:prstGeom prst="rect">
            <a:avLst/>
          </a:prstGeom>
          <a:solidFill>
            <a:srgbClr val="00AF50"/>
          </a:solidFill>
        </p:spPr>
        <p:txBody>
          <a:bodyPr lIns="0" tIns="44450" rIns="0" bIns="0">
            <a:spAutoFit/>
          </a:bodyPr>
          <a:lstStyle/>
          <a:p>
            <a:pPr marL="92075" fontAlgn="auto">
              <a:spcBef>
                <a:spcPts val="350"/>
              </a:spcBef>
              <a:spcAft>
                <a:spcPts val="0"/>
              </a:spcAft>
              <a:defRPr/>
            </a:pPr>
            <a:r>
              <a:rPr sz="1200" b="1" spc="-5" dirty="0">
                <a:solidFill>
                  <a:srgbClr val="FFFFFF"/>
                </a:solidFill>
                <a:latin typeface="Tahoma"/>
                <a:cs typeface="Tahoma"/>
              </a:rPr>
              <a:t>SRI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07975" y="2789238"/>
            <a:ext cx="2406650" cy="3095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b="1" spc="-5" dirty="0">
                <a:solidFill>
                  <a:srgbClr val="00AF50"/>
                </a:solidFill>
                <a:latin typeface="Tahoma"/>
                <a:cs typeface="Tahoma"/>
              </a:rPr>
              <a:t>BKK</a:t>
            </a:r>
            <a:r>
              <a:rPr sz="2000" b="1" spc="-5" dirty="0">
                <a:latin typeface="Tahoma"/>
                <a:cs typeface="Tahoma"/>
              </a:rPr>
              <a:t>#</a:t>
            </a:r>
            <a:r>
              <a:rPr sz="1600" b="1" spc="-5" dirty="0">
                <a:latin typeface="Tahoma"/>
                <a:cs typeface="Tahoma"/>
              </a:rPr>
              <a:t>show ipv6</a:t>
            </a:r>
            <a:r>
              <a:rPr sz="1600" b="1" spc="-25" dirty="0">
                <a:latin typeface="Tahoma"/>
                <a:cs typeface="Tahoma"/>
              </a:rPr>
              <a:t> </a:t>
            </a:r>
            <a:r>
              <a:rPr sz="1600" b="1" spc="-5" dirty="0">
                <a:latin typeface="Tahoma"/>
                <a:cs typeface="Tahoma"/>
              </a:rPr>
              <a:t>route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07975" y="3094038"/>
            <a:ext cx="4575175" cy="12573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1925"/>
              </a:lnSpc>
            </a:pPr>
            <a:r>
              <a:rPr lang="th-TH" sz="1600">
                <a:latin typeface="Tahoma" pitchFamily="34" charset="0"/>
                <a:cs typeface="Tahoma" pitchFamily="34" charset="0"/>
              </a:rPr>
              <a:t>IPv6 Routing Table - 10 entries</a:t>
            </a:r>
          </a:p>
          <a:p>
            <a:pPr marL="12700">
              <a:lnSpc>
                <a:spcPts val="1325"/>
              </a:lnSpc>
              <a:spcBef>
                <a:spcPts val="38"/>
              </a:spcBef>
            </a:pPr>
            <a:r>
              <a:rPr lang="th-TH" sz="1100">
                <a:latin typeface="Tahoma" pitchFamily="34" charset="0"/>
                <a:cs typeface="Tahoma" pitchFamily="34" charset="0"/>
              </a:rPr>
              <a:t>Codes: C - Connected, L - Local, S - Static, R - RIP, B - BGP  U - Per-user Static route, M - MIPv6</a:t>
            </a:r>
          </a:p>
          <a:p>
            <a:pPr marL="12700">
              <a:lnSpc>
                <a:spcPts val="1275"/>
              </a:lnSpc>
            </a:pPr>
            <a:r>
              <a:rPr lang="th-TH" sz="1100">
                <a:latin typeface="Tahoma" pitchFamily="34" charset="0"/>
                <a:cs typeface="Tahoma" pitchFamily="34" charset="0"/>
              </a:rPr>
              <a:t>I1 - ISIS L1, I2 - ISIS L2, IA - ISIS interarea, IS - ISIS summary</a:t>
            </a:r>
          </a:p>
          <a:p>
            <a:pPr marL="12700"/>
            <a:r>
              <a:rPr lang="th-TH" sz="1100">
                <a:latin typeface="Tahoma" pitchFamily="34" charset="0"/>
                <a:cs typeface="Tahoma" pitchFamily="34" charset="0"/>
              </a:rPr>
              <a:t>O - OSPF intra, OI - OSPF inter, OE1 - OSPF ext 1, OE2 - OSPF ext 2  ON1 - OSPF NSSA ext 1, ON2 - OSPF NSSA ext 2</a:t>
            </a:r>
          </a:p>
          <a:p>
            <a:pPr marL="12700"/>
            <a:r>
              <a:rPr lang="th-TH" sz="1100">
                <a:latin typeface="Tahoma" pitchFamily="34" charset="0"/>
                <a:cs typeface="Tahoma" pitchFamily="34" charset="0"/>
              </a:rPr>
              <a:t>D - EIGRP, EX - EIGRP external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5257800" y="3124200"/>
            <a:ext cx="3440113" cy="12223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324485" algn="l"/>
              </a:tabLst>
              <a:defRPr/>
            </a:pPr>
            <a:r>
              <a:rPr sz="1600" spc="-5" dirty="0">
                <a:latin typeface="Tahoma"/>
                <a:cs typeface="Tahoma"/>
              </a:rPr>
              <a:t>C	</a:t>
            </a:r>
            <a:r>
              <a:rPr sz="1600" dirty="0">
                <a:latin typeface="Tahoma"/>
                <a:cs typeface="Tahoma"/>
              </a:rPr>
              <a:t>2001:3C8:1303:AAAA::/64</a:t>
            </a:r>
            <a:r>
              <a:rPr sz="1600" spc="-9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[0/0]</a:t>
            </a:r>
            <a:endParaRPr sz="1600">
              <a:latin typeface="Tahoma"/>
              <a:cs typeface="Tahoma"/>
            </a:endParaRPr>
          </a:p>
          <a:p>
            <a:pPr marL="3295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spc="-5" dirty="0">
                <a:latin typeface="Tahoma"/>
                <a:cs typeface="Tahoma"/>
              </a:rPr>
              <a:t>via ::,</a:t>
            </a:r>
            <a:r>
              <a:rPr sz="1600" spc="-5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Serial0/0/0</a:t>
            </a:r>
            <a:endParaRPr sz="1600">
              <a:latin typeface="Tahoma"/>
              <a:cs typeface="Tahoma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304800" algn="l"/>
              </a:tabLst>
              <a:defRPr/>
            </a:pPr>
            <a:r>
              <a:rPr sz="1600" spc="-5" dirty="0">
                <a:latin typeface="Tahoma"/>
                <a:cs typeface="Tahoma"/>
              </a:rPr>
              <a:t>L	</a:t>
            </a:r>
            <a:r>
              <a:rPr sz="1600" dirty="0">
                <a:latin typeface="Tahoma"/>
                <a:cs typeface="Tahoma"/>
              </a:rPr>
              <a:t>2001:3C8:1303:AAAA::2/128</a:t>
            </a:r>
            <a:r>
              <a:rPr sz="1600" spc="-9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[0/0]</a:t>
            </a:r>
            <a:endParaRPr sz="1600">
              <a:latin typeface="Tahoma"/>
              <a:cs typeface="Tahoma"/>
            </a:endParaRPr>
          </a:p>
          <a:p>
            <a:pPr marL="3295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spc="-5" dirty="0">
                <a:latin typeface="Tahoma"/>
                <a:cs typeface="Tahoma"/>
              </a:rPr>
              <a:t>via ::,</a:t>
            </a:r>
            <a:r>
              <a:rPr sz="1600" spc="-5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Serial0/0/0</a:t>
            </a:r>
            <a:endParaRPr sz="1600">
              <a:latin typeface="Tahoma"/>
              <a:cs typeface="Tahoma"/>
            </a:endParaRPr>
          </a:p>
        </p:txBody>
      </p:sp>
      <p:graphicFrame>
        <p:nvGraphicFramePr>
          <p:cNvPr id="35900" name="Group 60"/>
          <p:cNvGraphicFramePr>
            <a:graphicFrameLocks noGrp="1"/>
          </p:cNvGraphicFramePr>
          <p:nvPr/>
        </p:nvGraphicFramePr>
        <p:xfrm>
          <a:off x="304800" y="4419600"/>
          <a:ext cx="8358188" cy="2000568"/>
        </p:xfrm>
        <a:graphic>
          <a:graphicData uri="http://schemas.openxmlformats.org/drawingml/2006/table">
            <a:tbl>
              <a:tblPr/>
              <a:tblGrid>
                <a:gridCol w="230188"/>
                <a:gridCol w="3927475"/>
                <a:gridCol w="950912"/>
                <a:gridCol w="3249613"/>
              </a:tblGrid>
              <a:tr h="28416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ts val="16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C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3188" marR="0" lvl="0" indent="0" algn="l" defTabSz="914400" rtl="0" eaLnBrk="1" fontAlgn="base" latinLnBrk="0" hangingPunct="1">
                        <a:lnSpc>
                          <a:spcPts val="16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2001:3C8:1303:BBBB::/64 [0/0]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22225" marR="0" lvl="0" indent="0" algn="l" defTabSz="914400" rtl="0" eaLnBrk="1" fontAlgn="base" latinLnBrk="0" hangingPunct="1">
                        <a:lnSpc>
                          <a:spcPts val="16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C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1600" marR="0" lvl="0" indent="0" algn="l" defTabSz="914400" rtl="0" eaLnBrk="1" fontAlgn="base" latinLnBrk="0" hangingPunct="1">
                        <a:lnSpc>
                          <a:spcPts val="16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2001:3C8:1303:1111::/64 [0/0]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via ::, Serial0/0/1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6363" marR="0" lvl="0" indent="0" algn="l" defTabSz="914400" rtl="0" eaLnBrk="1" fontAlgn="base" latinLnBrk="0" hangingPunct="1">
                        <a:lnSpc>
                          <a:spcPts val="16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via ::, FastEthernet0/0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L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25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2001:3C8:1303:BBBB::1/128 [0/0]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22225" marR="0" lvl="0" indent="0" algn="l" defTabSz="914400" rtl="0" eaLnBrk="1" fontAlgn="base" latinLnBrk="0" hangingPunct="1">
                        <a:lnSpc>
                          <a:spcPts val="16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L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2550" marR="0" lvl="0" indent="0" algn="l" defTabSz="914400" rtl="0" eaLnBrk="1" fontAlgn="base" latinLnBrk="0" hangingPunct="1">
                        <a:lnSpc>
                          <a:spcPts val="16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2001:3C8:1303:1111::1/128 [0/0]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via ::, Serial0/0/1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6363" marR="0" lvl="0" indent="0" algn="l" defTabSz="914400" rtl="0" eaLnBrk="1" fontAlgn="base" latinLnBrk="0" hangingPunct="1">
                        <a:lnSpc>
                          <a:spcPts val="16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via ::, FastEthernet0/0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R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477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2001:3C8:1303:CCCC::/64 [120/2]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22225" marR="0" lvl="0" indent="0" algn="l" defTabSz="914400" rtl="0" eaLnBrk="1" fontAlgn="base" latinLnBrk="0" hangingPunct="1">
                        <a:lnSpc>
                          <a:spcPts val="16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R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4775" marR="0" lvl="0" indent="0" algn="l" defTabSz="914400" rtl="0" eaLnBrk="1" fontAlgn="base" latinLnBrk="0" hangingPunct="1">
                        <a:lnSpc>
                          <a:spcPts val="16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2001:3C8:1303:2222::/64 [120/2]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via FE80::2, Serial0/0/0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6363" marR="0" lvl="0" indent="0" algn="l" defTabSz="914400" rtl="0" eaLnBrk="1" fontAlgn="base" latinLnBrk="0" hangingPunct="1">
                        <a:lnSpc>
                          <a:spcPts val="16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via FE80::2, Serial0/0/0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via FE80::3, Serial0/0/1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0825">
                <a:tc>
                  <a:txBody>
                    <a:bodyPr/>
                    <a:lstStyle/>
                    <a:p>
                      <a:pPr marL="22225" marR="0" lvl="0" indent="0" algn="l" defTabSz="914400" rtl="0" eaLnBrk="1" fontAlgn="base" latinLnBrk="0" hangingPunct="1">
                        <a:lnSpc>
                          <a:spcPts val="16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R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4775" marR="0" lvl="0" indent="0" algn="l" defTabSz="914400" rtl="0" eaLnBrk="1" fontAlgn="base" latinLnBrk="0" hangingPunct="1">
                        <a:lnSpc>
                          <a:spcPts val="16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2001:3C8:1303:3333::/64 [120/2]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L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25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FF00::/8 [0/0]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41148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Routing</a:t>
            </a:r>
            <a:r>
              <a:rPr spc="-120" dirty="0"/>
              <a:t> </a:t>
            </a:r>
            <a:r>
              <a:rPr spc="-5" dirty="0"/>
              <a:t>Protocol</a:t>
            </a:r>
          </a:p>
        </p:txBody>
      </p:sp>
      <p:sp>
        <p:nvSpPr>
          <p:cNvPr id="9218" name="object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306388"/>
            <a:fld id="{50E9B77A-96AB-4C43-82C0-F2D3542816DF}" type="slidenum">
              <a:rPr lang="th-TH"/>
              <a:pPr marL="306388"/>
              <a:t>3</a:t>
            </a:fld>
            <a:endParaRPr lang="th-TH"/>
          </a:p>
        </p:txBody>
      </p:sp>
      <p:sp>
        <p:nvSpPr>
          <p:cNvPr id="3" name="object 3"/>
          <p:cNvSpPr txBox="1"/>
          <p:nvPr/>
        </p:nvSpPr>
        <p:spPr>
          <a:xfrm>
            <a:off x="765175" y="1774825"/>
            <a:ext cx="7854950" cy="43703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2425" indent="-339725"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2425" algn="l"/>
              </a:tabLst>
            </a:pPr>
            <a:r>
              <a:rPr lang="th-TH" b="1">
                <a:latin typeface="Tahoma" pitchFamily="34" charset="0"/>
                <a:cs typeface="Tahoma" pitchFamily="34" charset="0"/>
              </a:rPr>
              <a:t>IGP </a:t>
            </a:r>
            <a:r>
              <a:rPr lang="th-TH">
                <a:latin typeface="Tahoma" pitchFamily="34" charset="0"/>
                <a:cs typeface="Tahoma" pitchFamily="34" charset="0"/>
              </a:rPr>
              <a:t>(Interior Gateway Protocol)</a:t>
            </a:r>
          </a:p>
          <a:p>
            <a:pPr marL="750888" lvl="1" indent="-280988">
              <a:spcBef>
                <a:spcPts val="300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2425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Exchange routing info. within an AS</a:t>
            </a:r>
          </a:p>
          <a:p>
            <a:pPr marL="750888" lvl="1" indent="-280988">
              <a:spcBef>
                <a:spcPts val="288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2425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RIP, IGRP, EIGRP, OSPF</a:t>
            </a:r>
          </a:p>
          <a:p>
            <a:pPr marL="352425" indent="-339725">
              <a:spcBef>
                <a:spcPts val="325"/>
              </a:spcBef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2425" algn="l"/>
              </a:tabLst>
            </a:pPr>
            <a:r>
              <a:rPr lang="th-TH" b="1">
                <a:latin typeface="Tahoma" pitchFamily="34" charset="0"/>
                <a:cs typeface="Tahoma" pitchFamily="34" charset="0"/>
              </a:rPr>
              <a:t>EGP </a:t>
            </a:r>
            <a:r>
              <a:rPr lang="th-TH">
                <a:latin typeface="Tahoma" pitchFamily="34" charset="0"/>
                <a:cs typeface="Tahoma" pitchFamily="34" charset="0"/>
              </a:rPr>
              <a:t>(Exterior Gateway Protocol)</a:t>
            </a:r>
          </a:p>
          <a:p>
            <a:pPr marL="750888" lvl="1" indent="-280988">
              <a:spcBef>
                <a:spcPts val="300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2425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Exchange routing info. between AS</a:t>
            </a:r>
          </a:p>
          <a:p>
            <a:pPr marL="750888" lvl="1" indent="-280988">
              <a:spcBef>
                <a:spcPts val="288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2425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BGP</a:t>
            </a:r>
          </a:p>
          <a:p>
            <a:pPr marL="352425" indent="-339725">
              <a:spcBef>
                <a:spcPts val="325"/>
              </a:spcBef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2425" algn="l"/>
              </a:tabLst>
            </a:pPr>
            <a:r>
              <a:rPr lang="th-TH" b="1">
                <a:latin typeface="Tahoma" pitchFamily="34" charset="0"/>
                <a:cs typeface="Tahoma" pitchFamily="34" charset="0"/>
              </a:rPr>
              <a:t>Autonomous System (AS) [</a:t>
            </a:r>
            <a:r>
              <a:rPr lang="th-TH">
                <a:latin typeface="Tahoma" pitchFamily="34" charset="0"/>
                <a:cs typeface="Tahoma" pitchFamily="34" charset="0"/>
              </a:rPr>
              <a:t>RFC 1771]</a:t>
            </a:r>
          </a:p>
          <a:p>
            <a:pPr marL="750888" lvl="1" indent="-280988">
              <a:lnSpc>
                <a:spcPts val="2588"/>
              </a:lnSpc>
              <a:spcBef>
                <a:spcPts val="62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2425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“A set of routers under the single technical  administration, using an </a:t>
            </a:r>
            <a:r>
              <a:rPr lang="th-TH" sz="2400">
                <a:solidFill>
                  <a:srgbClr val="0000FF"/>
                </a:solidFill>
                <a:latin typeface="Tahoma" pitchFamily="34" charset="0"/>
                <a:cs typeface="Tahoma" pitchFamily="34" charset="0"/>
              </a:rPr>
              <a:t>IGP </a:t>
            </a:r>
            <a:r>
              <a:rPr lang="th-TH" sz="2400">
                <a:latin typeface="Tahoma" pitchFamily="34" charset="0"/>
                <a:cs typeface="Tahoma" pitchFamily="34" charset="0"/>
              </a:rPr>
              <a:t>and common metrics to  route packets within the AS, and using an </a:t>
            </a:r>
            <a:r>
              <a:rPr lang="th-TH" sz="2400">
                <a:solidFill>
                  <a:srgbClr val="0000FF"/>
                </a:solidFill>
                <a:latin typeface="Tahoma" pitchFamily="34" charset="0"/>
                <a:cs typeface="Tahoma" pitchFamily="34" charset="0"/>
              </a:rPr>
              <a:t>EGP </a:t>
            </a:r>
            <a:r>
              <a:rPr lang="th-TH" sz="2400">
                <a:latin typeface="Tahoma" pitchFamily="34" charset="0"/>
                <a:cs typeface="Tahoma" pitchFamily="34" charset="0"/>
              </a:rPr>
              <a:t>to  route packets to other AS’s.”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object 2"/>
          <p:cNvSpPr>
            <a:spLocks noChangeArrowheads="1"/>
          </p:cNvSpPr>
          <p:nvPr/>
        </p:nvSpPr>
        <p:spPr bwMode="auto">
          <a:xfrm>
            <a:off x="2289175" y="152400"/>
            <a:ext cx="4867275" cy="27051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4175" y="2101850"/>
            <a:ext cx="2025650" cy="1920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5" dirty="0">
                <a:solidFill>
                  <a:srgbClr val="0033CC"/>
                </a:solidFill>
                <a:latin typeface="Tahoma"/>
                <a:cs typeface="Tahoma"/>
              </a:rPr>
              <a:t>2001:3c8:1303:2222::/64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23888" y="6242050"/>
            <a:ext cx="2033587" cy="2286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74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600" spc="-5" dirty="0">
                <a:latin typeface="Tahoma"/>
                <a:cs typeface="Tahoma"/>
              </a:rPr>
              <a:t>via ::,</a:t>
            </a:r>
            <a:r>
              <a:rPr sz="1600" spc="-5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FastEthernet0/0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491163" y="6272213"/>
            <a:ext cx="1062037" cy="2286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74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600" spc="-5" dirty="0">
                <a:latin typeface="Tahoma"/>
                <a:cs typeface="Tahoma"/>
              </a:rPr>
              <a:t>via ::,</a:t>
            </a:r>
            <a:r>
              <a:rPr sz="1600" spc="-7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Null0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08775" y="2101850"/>
            <a:ext cx="2027238" cy="1920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5" dirty="0">
                <a:solidFill>
                  <a:srgbClr val="0033CC"/>
                </a:solidFill>
                <a:latin typeface="Tahoma"/>
                <a:cs typeface="Tahoma"/>
              </a:rPr>
              <a:t>2001:3c8:1303:3333::/64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03375" y="1666875"/>
            <a:ext cx="2052638" cy="1920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5" dirty="0">
                <a:solidFill>
                  <a:srgbClr val="FF0000"/>
                </a:solidFill>
                <a:latin typeface="Tahoma"/>
                <a:cs typeface="Tahoma"/>
              </a:rPr>
              <a:t>2001:3c8:1303:AAAA::/64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49863" y="1608138"/>
            <a:ext cx="2058987" cy="1920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5" dirty="0">
                <a:solidFill>
                  <a:srgbClr val="FF0000"/>
                </a:solidFill>
                <a:latin typeface="Tahoma"/>
                <a:cs typeface="Tahoma"/>
              </a:rPr>
              <a:t>2001:3c8:1303:BBBB::/64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71875" y="2787650"/>
            <a:ext cx="2044700" cy="1920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5" dirty="0">
                <a:solidFill>
                  <a:srgbClr val="FF0000"/>
                </a:solidFill>
                <a:latin typeface="Tahoma"/>
                <a:cs typeface="Tahoma"/>
              </a:rPr>
              <a:t>2001:3c8:1303:CCCC::/64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67213" y="830263"/>
            <a:ext cx="195262" cy="2206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92313" y="425450"/>
            <a:ext cx="2570162" cy="3746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1325"/>
              </a:lnSpc>
            </a:pPr>
            <a:r>
              <a:rPr lang="th-TH" sz="1200" b="1">
                <a:solidFill>
                  <a:srgbClr val="0033CC"/>
                </a:solidFill>
                <a:latin typeface="Tahoma" pitchFamily="34" charset="0"/>
                <a:cs typeface="Tahoma" pitchFamily="34" charset="0"/>
              </a:rPr>
              <a:t>2001:3c8:1303:1111::/64</a:t>
            </a:r>
            <a:endParaRPr lang="th-TH" sz="1200">
              <a:latin typeface="Tahoma" pitchFamily="34" charset="0"/>
              <a:cs typeface="Tahoma" pitchFamily="34" charset="0"/>
            </a:endParaRPr>
          </a:p>
          <a:p>
            <a:pPr marL="12700" algn="r">
              <a:lnSpc>
                <a:spcPts val="1563"/>
              </a:lnSpc>
            </a:pPr>
            <a:r>
              <a:rPr lang="th-TH" sz="1400" b="1">
                <a:latin typeface="Tahoma" pitchFamily="34" charset="0"/>
                <a:cs typeface="Tahoma" pitchFamily="34" charset="0"/>
              </a:rPr>
              <a:t>.2</a:t>
            </a:r>
            <a:endParaRPr lang="th-TH" sz="14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84575" y="2138363"/>
            <a:ext cx="196850" cy="2206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91000" y="1255713"/>
            <a:ext cx="195263" cy="222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2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5850" y="1255713"/>
            <a:ext cx="196850" cy="222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61025" y="2138363"/>
            <a:ext cx="195263" cy="2206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2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79713" y="2314575"/>
            <a:ext cx="665162" cy="222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483234" algn="l"/>
              </a:tabLs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2	</a:t>
            </a: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13450" y="2300288"/>
            <a:ext cx="195263" cy="2206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83350" y="2314575"/>
            <a:ext cx="195263" cy="222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2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08600" y="2314575"/>
            <a:ext cx="195263" cy="222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14788" y="2332038"/>
            <a:ext cx="195262" cy="2206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2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6884" name="object 19"/>
          <p:cNvSpPr txBox="1">
            <a:spLocks noChangeArrowheads="1"/>
          </p:cNvSpPr>
          <p:nvPr/>
        </p:nvSpPr>
        <p:spPr bwMode="auto">
          <a:xfrm>
            <a:off x="3657600" y="990600"/>
            <a:ext cx="506413" cy="277813"/>
          </a:xfrm>
          <a:prstGeom prst="rect">
            <a:avLst/>
          </a:prstGeom>
          <a:solidFill>
            <a:srgbClr val="00AF50"/>
          </a:solidFill>
          <a:ln w="9525">
            <a:noFill/>
            <a:miter lim="800000"/>
            <a:headEnd/>
            <a:tailEnd/>
          </a:ln>
        </p:spPr>
        <p:txBody>
          <a:bodyPr lIns="0" tIns="44450" rIns="0" bIns="0">
            <a:spAutoFit/>
          </a:bodyPr>
          <a:lstStyle/>
          <a:p>
            <a:pPr marL="92075">
              <a:spcBef>
                <a:spcPts val="350"/>
              </a:spcBef>
            </a:pPr>
            <a:r>
              <a:rPr lang="th-TH" sz="1200" b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BKK</a:t>
            </a:r>
            <a:endParaRPr lang="th-TH" sz="12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36885" name="object 20"/>
          <p:cNvSpPr txBox="1">
            <a:spLocks noChangeArrowheads="1"/>
          </p:cNvSpPr>
          <p:nvPr/>
        </p:nvSpPr>
        <p:spPr bwMode="auto">
          <a:xfrm>
            <a:off x="2922588" y="2667000"/>
            <a:ext cx="509587" cy="277813"/>
          </a:xfrm>
          <a:prstGeom prst="rect">
            <a:avLst/>
          </a:prstGeom>
          <a:solidFill>
            <a:srgbClr val="00AF50"/>
          </a:solidFill>
          <a:ln w="9525">
            <a:noFill/>
            <a:miter lim="800000"/>
            <a:headEnd/>
            <a:tailEnd/>
          </a:ln>
        </p:spPr>
        <p:txBody>
          <a:bodyPr lIns="0" tIns="44450" rIns="0" bIns="0">
            <a:spAutoFit/>
          </a:bodyPr>
          <a:lstStyle/>
          <a:p>
            <a:pPr marL="92075">
              <a:spcBef>
                <a:spcPts val="350"/>
              </a:spcBef>
            </a:pPr>
            <a:r>
              <a:rPr lang="th-TH" sz="1200" b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KPG</a:t>
            </a:r>
            <a:endParaRPr lang="th-TH" sz="12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19800" y="2679700"/>
            <a:ext cx="468313" cy="276225"/>
          </a:xfrm>
          <a:prstGeom prst="rect">
            <a:avLst/>
          </a:prstGeom>
          <a:solidFill>
            <a:srgbClr val="00AF50"/>
          </a:solidFill>
        </p:spPr>
        <p:txBody>
          <a:bodyPr lIns="0" tIns="44450" rIns="0" bIns="0">
            <a:spAutoFit/>
          </a:bodyPr>
          <a:lstStyle/>
          <a:p>
            <a:pPr marL="92075" fontAlgn="auto">
              <a:spcBef>
                <a:spcPts val="350"/>
              </a:spcBef>
              <a:spcAft>
                <a:spcPts val="0"/>
              </a:spcAft>
              <a:defRPr/>
            </a:pPr>
            <a:r>
              <a:rPr sz="1200" b="1" spc="-5" dirty="0">
                <a:solidFill>
                  <a:srgbClr val="FFFFFF"/>
                </a:solidFill>
                <a:latin typeface="Tahoma"/>
                <a:cs typeface="Tahoma"/>
              </a:rPr>
              <a:t>SRI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07975" y="2789238"/>
            <a:ext cx="2347913" cy="3095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b="1" spc="-5" dirty="0">
                <a:solidFill>
                  <a:srgbClr val="00AF50"/>
                </a:solidFill>
                <a:latin typeface="Tahoma"/>
                <a:cs typeface="Tahoma"/>
              </a:rPr>
              <a:t>SRI</a:t>
            </a:r>
            <a:r>
              <a:rPr sz="2000" b="1" spc="-5" dirty="0">
                <a:latin typeface="Tahoma"/>
                <a:cs typeface="Tahoma"/>
              </a:rPr>
              <a:t>#</a:t>
            </a:r>
            <a:r>
              <a:rPr sz="1600" b="1" spc="-5" dirty="0">
                <a:latin typeface="Tahoma"/>
                <a:cs typeface="Tahoma"/>
              </a:rPr>
              <a:t>show ipv6</a:t>
            </a:r>
            <a:r>
              <a:rPr sz="1600" b="1" spc="-30" dirty="0">
                <a:latin typeface="Tahoma"/>
                <a:cs typeface="Tahoma"/>
              </a:rPr>
              <a:t> </a:t>
            </a:r>
            <a:r>
              <a:rPr sz="1600" b="1" spc="-5" dirty="0">
                <a:latin typeface="Tahoma"/>
                <a:cs typeface="Tahoma"/>
              </a:rPr>
              <a:t>route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07975" y="3094038"/>
            <a:ext cx="4575175" cy="12573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1925"/>
              </a:lnSpc>
            </a:pPr>
            <a:r>
              <a:rPr lang="th-TH" sz="1600">
                <a:latin typeface="Tahoma" pitchFamily="34" charset="0"/>
                <a:cs typeface="Tahoma" pitchFamily="34" charset="0"/>
              </a:rPr>
              <a:t>IPv6 Routing Table - 10 entries</a:t>
            </a:r>
          </a:p>
          <a:p>
            <a:pPr marL="12700">
              <a:lnSpc>
                <a:spcPts val="1325"/>
              </a:lnSpc>
              <a:spcBef>
                <a:spcPts val="38"/>
              </a:spcBef>
            </a:pPr>
            <a:r>
              <a:rPr lang="th-TH" sz="1100">
                <a:latin typeface="Tahoma" pitchFamily="34" charset="0"/>
                <a:cs typeface="Tahoma" pitchFamily="34" charset="0"/>
              </a:rPr>
              <a:t>Codes: C - Connected, L - Local, S - Static, R - RIP, B - BGP  U - Per-user Static route, M - MIPv6</a:t>
            </a:r>
          </a:p>
          <a:p>
            <a:pPr marL="12700">
              <a:lnSpc>
                <a:spcPts val="1275"/>
              </a:lnSpc>
            </a:pPr>
            <a:r>
              <a:rPr lang="th-TH" sz="1100">
                <a:latin typeface="Tahoma" pitchFamily="34" charset="0"/>
                <a:cs typeface="Tahoma" pitchFamily="34" charset="0"/>
              </a:rPr>
              <a:t>I1 - ISIS L1, I2 - ISIS L2, IA - ISIS interarea, IS - ISIS summary</a:t>
            </a:r>
          </a:p>
          <a:p>
            <a:pPr marL="12700"/>
            <a:r>
              <a:rPr lang="th-TH" sz="1100">
                <a:latin typeface="Tahoma" pitchFamily="34" charset="0"/>
                <a:cs typeface="Tahoma" pitchFamily="34" charset="0"/>
              </a:rPr>
              <a:t>O - OSPF intra, OI - OSPF inter, OE1 - OSPF ext 1, OE2 - OSPF ext 2  ON1 - OSPF NSSA ext 1, ON2 - OSPF NSSA ext 2</a:t>
            </a:r>
          </a:p>
          <a:p>
            <a:pPr marL="12700"/>
            <a:r>
              <a:rPr lang="th-TH" sz="1100">
                <a:latin typeface="Tahoma" pitchFamily="34" charset="0"/>
                <a:cs typeface="Tahoma" pitchFamily="34" charset="0"/>
              </a:rPr>
              <a:t>D - EIGRP, EX - EIGRP external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5173663" y="3322638"/>
            <a:ext cx="3462337" cy="12271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tabLst>
                <a:tab pos="327025" algn="l"/>
              </a:tabLst>
            </a:pPr>
            <a:r>
              <a:rPr lang="th-TH" sz="1600">
                <a:latin typeface="Tahoma" pitchFamily="34" charset="0"/>
                <a:cs typeface="Tahoma" pitchFamily="34" charset="0"/>
              </a:rPr>
              <a:t>R	2001:3C8:1303:AAAA::/64 [120/2]</a:t>
            </a:r>
          </a:p>
          <a:p>
            <a:pPr marL="12700">
              <a:tabLst>
                <a:tab pos="327025" algn="l"/>
              </a:tabLst>
            </a:pPr>
            <a:r>
              <a:rPr lang="th-TH" sz="1600">
                <a:latin typeface="Tahoma" pitchFamily="34" charset="0"/>
                <a:cs typeface="Tahoma" pitchFamily="34" charset="0"/>
              </a:rPr>
              <a:t>via FE80::1, Serial0/0/0  via FE80::2, Serial0/0/1</a:t>
            </a:r>
          </a:p>
          <a:p>
            <a:pPr marL="12700">
              <a:tabLst>
                <a:tab pos="327025" algn="l"/>
              </a:tabLst>
            </a:pPr>
            <a:r>
              <a:rPr lang="th-TH" sz="1600">
                <a:latin typeface="Tahoma" pitchFamily="34" charset="0"/>
                <a:cs typeface="Tahoma" pitchFamily="34" charset="0"/>
              </a:rPr>
              <a:t>C	2001:3C8:1303:BBBB::/64 [0/0]</a:t>
            </a:r>
          </a:p>
          <a:p>
            <a:pPr marL="12700">
              <a:tabLst>
                <a:tab pos="327025" algn="l"/>
              </a:tabLst>
            </a:pPr>
            <a:r>
              <a:rPr lang="th-TH" sz="1600">
                <a:latin typeface="Tahoma" pitchFamily="34" charset="0"/>
                <a:cs typeface="Tahoma" pitchFamily="34" charset="0"/>
              </a:rPr>
              <a:t>via ::, Serial0/0/0</a:t>
            </a:r>
          </a:p>
        </p:txBody>
      </p: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298450" y="4546600"/>
          <a:ext cx="8324850" cy="1714500"/>
        </p:xfrm>
        <a:graphic>
          <a:graphicData uri="http://schemas.openxmlformats.org/drawingml/2006/table">
            <a:tbl>
              <a:tblPr/>
              <a:tblGrid>
                <a:gridCol w="230188"/>
                <a:gridCol w="3921125"/>
                <a:gridCol w="942975"/>
                <a:gridCol w="3230562"/>
              </a:tblGrid>
              <a:tr h="238125">
                <a:tc>
                  <a:txBody>
                    <a:bodyPr/>
                    <a:lstStyle/>
                    <a:p>
                      <a:pPr marL="22225" marR="0" lvl="0" indent="0" algn="l" defTabSz="914400" rtl="0" eaLnBrk="1" fontAlgn="base" latinLnBrk="0" hangingPunct="1">
                        <a:lnSpc>
                          <a:spcPts val="16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R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4775" marR="0" lvl="0" indent="0" algn="l" defTabSz="914400" rtl="0" eaLnBrk="1" fontAlgn="base" latinLnBrk="0" hangingPunct="1">
                        <a:lnSpc>
                          <a:spcPts val="16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2001:3C8:1303:1111::/64 [120/2]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ts val="18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L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ts val="18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2001:3C8:1303:BBBB::2/128 [0/0]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6363" marR="0" lvl="0" indent="0" algn="l" defTabSz="914400" rtl="0" eaLnBrk="1" fontAlgn="base" latinLnBrk="0" hangingPunct="1">
                        <a:lnSpc>
                          <a:spcPts val="16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via FE80::1, Serial0/0/0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953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via ::, Serial0/0/0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22225" marR="0" lvl="0" indent="0" algn="l" defTabSz="914400" rtl="0" eaLnBrk="1" fontAlgn="base" latinLnBrk="0" hangingPunct="1">
                        <a:lnSpc>
                          <a:spcPts val="16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R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4775" marR="0" lvl="0" indent="0" algn="l" defTabSz="914400" rtl="0" eaLnBrk="1" fontAlgn="base" latinLnBrk="0" hangingPunct="1">
                        <a:lnSpc>
                          <a:spcPts val="16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2001:3C8:1303:2222::/64 [120/2]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C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477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2001:3C8:1303:CCCC::/64 [0/0]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6363" marR="0" lvl="0" indent="0" algn="l" defTabSz="914400" rtl="0" eaLnBrk="1" fontAlgn="base" latinLnBrk="0" hangingPunct="1">
                        <a:lnSpc>
                          <a:spcPts val="16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via FE80::2, Serial0/0/1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953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via ::, Serial0/0/1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22225" marR="0" lvl="0" indent="0" algn="l" defTabSz="914400" rtl="0" eaLnBrk="1" fontAlgn="base" latinLnBrk="0" hangingPunct="1">
                        <a:lnSpc>
                          <a:spcPts val="16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C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1600" marR="0" lvl="0" indent="0" algn="l" defTabSz="914400" rtl="0" eaLnBrk="1" fontAlgn="base" latinLnBrk="0" hangingPunct="1">
                        <a:lnSpc>
                          <a:spcPts val="16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2001:3C8:1303:3333::/64 [0/0]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L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2001:3C8:1303:CCCC::1/128 [0/0]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6363" marR="0" lvl="0" indent="0" algn="l" defTabSz="914400" rtl="0" eaLnBrk="1" fontAlgn="base" latinLnBrk="0" hangingPunct="1">
                        <a:lnSpc>
                          <a:spcPts val="16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via ::, FastEthernet0/0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953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via ::, Serial0/0/1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0825">
                <a:tc>
                  <a:txBody>
                    <a:bodyPr/>
                    <a:lstStyle/>
                    <a:p>
                      <a:pPr marL="22225" marR="0" lvl="0" indent="0" algn="l" defTabSz="914400" rtl="0" eaLnBrk="1" fontAlgn="base" latinLnBrk="0" hangingPunct="1">
                        <a:lnSpc>
                          <a:spcPts val="16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L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2550" marR="0" lvl="0" indent="0" algn="l" defTabSz="914400" rtl="0" eaLnBrk="1" fontAlgn="base" latinLnBrk="0" hangingPunct="1">
                        <a:lnSpc>
                          <a:spcPts val="16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2001:3C8:1303:3333::1/128 [0/0]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L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413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FF00::/8 [0/0]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object 2"/>
          <p:cNvSpPr>
            <a:spLocks noGrp="1"/>
          </p:cNvSpPr>
          <p:nvPr>
            <p:ph type="title"/>
          </p:nvPr>
        </p:nvSpPr>
        <p:spPr>
          <a:xfrm>
            <a:off x="1230313" y="282575"/>
            <a:ext cx="1512887" cy="668338"/>
          </a:xfrm>
        </p:spPr>
        <p:txBody>
          <a:bodyPr/>
          <a:lstStyle/>
          <a:p>
            <a:pPr marL="12700" eaLnBrk="1" hangingPunct="1">
              <a:lnSpc>
                <a:spcPts val="5250"/>
              </a:lnSpc>
            </a:pPr>
            <a:r>
              <a:rPr lang="th-TH" smtClean="0">
                <a:latin typeface="Tahoma" pitchFamily="34" charset="0"/>
                <a:cs typeface="Tahoma" pitchFamily="34" charset="0"/>
              </a:rPr>
              <a:t>RIPng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0200" y="6424613"/>
            <a:ext cx="8145463" cy="2047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54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400" spc="-5" dirty="0">
                <a:latin typeface="Tahoma"/>
                <a:cs typeface="Tahoma"/>
                <a:hlinkClick r:id="rId2"/>
              </a:rPr>
              <a:t>http://computernetworkingnotes.com/ipv6-features-concepts-and-configurations/routing-with-ipv6.html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7891" name="object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09550"/>
            <a:fld id="{BD1E4A59-C069-487C-97FF-804FE0313DD2}" type="slidenum">
              <a:rPr lang="th-TH"/>
              <a:pPr marL="209550"/>
              <a:t>31</a:t>
            </a:fld>
            <a:endParaRPr lang="th-TH"/>
          </a:p>
        </p:txBody>
      </p:sp>
      <p:sp>
        <p:nvSpPr>
          <p:cNvPr id="3" name="object 3"/>
          <p:cNvSpPr txBox="1"/>
          <p:nvPr/>
        </p:nvSpPr>
        <p:spPr>
          <a:xfrm>
            <a:off x="1230313" y="954088"/>
            <a:ext cx="7297737" cy="38417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/>
            <a:r>
              <a:rPr lang="th-TH">
                <a:solidFill>
                  <a:srgbClr val="333399"/>
                </a:solidFill>
                <a:latin typeface="Tahoma" pitchFamily="34" charset="0"/>
                <a:cs typeface="Tahoma" pitchFamily="34" charset="0"/>
              </a:rPr>
              <a:t>Routing Information Protocol next generation</a:t>
            </a:r>
            <a:endParaRPr lang="th-TH">
              <a:latin typeface="Tahoma" pitchFamily="34" charset="0"/>
              <a:cs typeface="Tahoma" pitchFamily="34" charset="0"/>
            </a:endParaRPr>
          </a:p>
          <a:p>
            <a:pPr marL="12700">
              <a:spcBef>
                <a:spcPts val="25"/>
              </a:spcBef>
            </a:pPr>
            <a:endParaRPr lang="th-TH" sz="3000">
              <a:latin typeface="Times New Roman" pitchFamily="18" charset="0"/>
              <a:cs typeface="Times New Roman" pitchFamily="18" charset="0"/>
            </a:endParaRPr>
          </a:p>
          <a:p>
            <a:pPr marL="12700">
              <a:buClr>
                <a:srgbClr val="3333CC"/>
              </a:buClr>
              <a:buSzPct val="59000"/>
              <a:buFont typeface="Wingdings" pitchFamily="2" charset="2"/>
              <a:buChar char=""/>
            </a:pPr>
            <a:r>
              <a:rPr lang="th-TH" sz="3200">
                <a:latin typeface="Tahoma" pitchFamily="34" charset="0"/>
                <a:cs typeface="Tahoma" pitchFamily="34" charset="0"/>
              </a:rPr>
              <a:t>Similar to RIP for IPv4</a:t>
            </a:r>
          </a:p>
          <a:p>
            <a:pPr marL="787400" lvl="1" indent="-285750">
              <a:spcBef>
                <a:spcPts val="6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</a:pPr>
            <a:r>
              <a:rPr lang="th-TH">
                <a:latin typeface="Tahoma" pitchFamily="34" charset="0"/>
                <a:cs typeface="Tahoma" pitchFamily="34" charset="0"/>
              </a:rPr>
              <a:t>Based on RIPv2</a:t>
            </a:r>
          </a:p>
          <a:p>
            <a:pPr marL="787400" lvl="1" indent="-285750">
              <a:spcBef>
                <a:spcPts val="6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</a:pPr>
            <a:r>
              <a:rPr lang="th-TH">
                <a:latin typeface="Tahoma" pitchFamily="34" charset="0"/>
                <a:cs typeface="Tahoma" pitchFamily="34" charset="0"/>
              </a:rPr>
              <a:t>Distance vector protocol</a:t>
            </a:r>
          </a:p>
          <a:p>
            <a:pPr marL="787400" lvl="1" indent="-285750">
              <a:spcBef>
                <a:spcPts val="6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</a:pPr>
            <a:r>
              <a:rPr lang="th-TH">
                <a:latin typeface="Tahoma" pitchFamily="34" charset="0"/>
                <a:cs typeface="Tahoma" pitchFamily="34" charset="0"/>
              </a:rPr>
              <a:t>hop-count limit is 15</a:t>
            </a:r>
          </a:p>
          <a:p>
            <a:pPr marL="787400" lvl="1" indent="-285750">
              <a:spcBef>
                <a:spcPts val="6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</a:pPr>
            <a:r>
              <a:rPr lang="th-TH">
                <a:latin typeface="Tahoma" pitchFamily="34" charset="0"/>
                <a:cs typeface="Tahoma" pitchFamily="34" charset="0"/>
              </a:rPr>
              <a:t>Split horizon and poison reverse are used  to prevent routing loops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object 2"/>
          <p:cNvSpPr>
            <a:spLocks noGrp="1"/>
          </p:cNvSpPr>
          <p:nvPr>
            <p:ph type="title"/>
          </p:nvPr>
        </p:nvSpPr>
        <p:spPr>
          <a:xfrm>
            <a:off x="1230313" y="282575"/>
            <a:ext cx="1512887" cy="668338"/>
          </a:xfrm>
        </p:spPr>
        <p:txBody>
          <a:bodyPr/>
          <a:lstStyle/>
          <a:p>
            <a:pPr marL="12700" eaLnBrk="1" hangingPunct="1">
              <a:lnSpc>
                <a:spcPts val="5250"/>
              </a:lnSpc>
            </a:pPr>
            <a:r>
              <a:rPr lang="th-TH" smtClean="0">
                <a:latin typeface="Tahoma" pitchFamily="34" charset="0"/>
                <a:cs typeface="Tahoma" pitchFamily="34" charset="0"/>
              </a:rPr>
              <a:t>RIPng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0200" y="6424613"/>
            <a:ext cx="8145463" cy="2047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54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400" spc="-5" dirty="0">
                <a:latin typeface="Tahoma"/>
                <a:cs typeface="Tahoma"/>
                <a:hlinkClick r:id="rId3"/>
              </a:rPr>
              <a:t>http://computernetworkingnotes.com/ipv6-features-concepts-and-configurations/routing-with-ipv6.html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8915" name="object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09550"/>
            <a:fld id="{3D8B24AB-F492-49E0-B034-F51F089134E6}" type="slidenum">
              <a:rPr lang="th-TH"/>
              <a:pPr marL="209550"/>
              <a:t>32</a:t>
            </a:fld>
            <a:endParaRPr lang="th-TH"/>
          </a:p>
        </p:txBody>
      </p:sp>
      <p:sp>
        <p:nvSpPr>
          <p:cNvPr id="3" name="object 3"/>
          <p:cNvSpPr txBox="1"/>
          <p:nvPr/>
        </p:nvSpPr>
        <p:spPr>
          <a:xfrm>
            <a:off x="1230313" y="954088"/>
            <a:ext cx="7456487" cy="51736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/>
            <a:r>
              <a:rPr lang="th-TH" dirty="0">
                <a:solidFill>
                  <a:srgbClr val="333399"/>
                </a:solidFill>
                <a:latin typeface="Tahoma" pitchFamily="34" charset="0"/>
                <a:cs typeface="Tahoma" pitchFamily="34" charset="0"/>
              </a:rPr>
              <a:t>Routing Information Protocol next generation</a:t>
            </a:r>
            <a:endParaRPr lang="th-TH" dirty="0">
              <a:latin typeface="Tahoma" pitchFamily="34" charset="0"/>
              <a:cs typeface="Tahoma" pitchFamily="34" charset="0"/>
            </a:endParaRPr>
          </a:p>
          <a:p>
            <a:pPr marL="12700">
              <a:spcBef>
                <a:spcPts val="25"/>
              </a:spcBef>
            </a:pPr>
            <a:endParaRPr lang="th-TH" sz="3000" dirty="0">
              <a:latin typeface="Times New Roman" pitchFamily="18" charset="0"/>
              <a:cs typeface="Times New Roman" pitchFamily="18" charset="0"/>
            </a:endParaRPr>
          </a:p>
          <a:p>
            <a:pPr marL="12700">
              <a:buClr>
                <a:srgbClr val="3333CC"/>
              </a:buClr>
              <a:buSzPct val="59000"/>
              <a:buFont typeface="Wingdings" pitchFamily="2" charset="2"/>
              <a:buChar char=""/>
            </a:pPr>
            <a:r>
              <a:rPr lang="th-TH" dirty="0">
                <a:latin typeface="Tahoma" pitchFamily="34" charset="0"/>
                <a:cs typeface="Tahoma" pitchFamily="34" charset="0"/>
              </a:rPr>
              <a:t>Enhancements</a:t>
            </a:r>
          </a:p>
          <a:p>
            <a:pPr marL="787400" lvl="1" indent="-285750">
              <a:spcBef>
                <a:spcPts val="5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</a:pPr>
            <a:r>
              <a:rPr lang="th-TH" sz="2400" dirty="0">
                <a:latin typeface="Tahoma" pitchFamily="34" charset="0"/>
                <a:cs typeface="Tahoma" pitchFamily="34" charset="0"/>
              </a:rPr>
              <a:t>An IPv6 packet is used to transport the routing</a:t>
            </a:r>
          </a:p>
          <a:p>
            <a:pPr marL="12700"/>
            <a:r>
              <a:rPr lang="th-TH" sz="2400" dirty="0">
                <a:latin typeface="Tahoma" pitchFamily="34" charset="0"/>
                <a:cs typeface="Tahoma" pitchFamily="34" charset="0"/>
              </a:rPr>
              <a:t>update</a:t>
            </a:r>
          </a:p>
          <a:p>
            <a:pPr marL="787400" lvl="1" indent="-285750">
              <a:spcBef>
                <a:spcPts val="5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</a:pPr>
            <a:r>
              <a:rPr lang="th-TH" sz="2400" dirty="0">
                <a:latin typeface="Tahoma" pitchFamily="34" charset="0"/>
                <a:cs typeface="Tahoma" pitchFamily="34" charset="0"/>
              </a:rPr>
              <a:t>ALL-RIP routers multicast address (FF02::9) is  used as the destination address in routing  advertisements (UDP port 521)</a:t>
            </a:r>
          </a:p>
          <a:p>
            <a:pPr marL="787400" lvl="1" indent="-285750">
              <a:spcBef>
                <a:spcPts val="663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</a:pPr>
            <a:r>
              <a:rPr lang="th-TH" dirty="0">
                <a:latin typeface="Tahoma" pitchFamily="34" charset="0"/>
                <a:cs typeface="Tahoma" pitchFamily="34" charset="0"/>
              </a:rPr>
              <a:t>Routing updates contain the IPv6 prefix of</a:t>
            </a:r>
          </a:p>
          <a:p>
            <a:pPr marL="12700"/>
            <a:r>
              <a:rPr lang="th-TH" dirty="0">
                <a:latin typeface="Tahoma" pitchFamily="34" charset="0"/>
                <a:cs typeface="Tahoma" pitchFamily="34" charset="0"/>
              </a:rPr>
              <a:t>the router and the next-hop IPv6 address</a:t>
            </a:r>
          </a:p>
          <a:p>
            <a:pPr marL="12700">
              <a:spcBef>
                <a:spcPts val="675"/>
              </a:spcBef>
              <a:buClr>
                <a:srgbClr val="3333CC"/>
              </a:buClr>
              <a:buSzPct val="59000"/>
              <a:buFont typeface="Wingdings" pitchFamily="2" charset="2"/>
              <a:buChar char=""/>
            </a:pPr>
            <a:r>
              <a:rPr lang="th-TH" dirty="0">
                <a:latin typeface="Tahoma" pitchFamily="34" charset="0"/>
                <a:cs typeface="Tahoma" pitchFamily="34" charset="0"/>
              </a:rPr>
              <a:t>Enabling RIPng</a:t>
            </a:r>
          </a:p>
          <a:p>
            <a:pPr marL="787400" lvl="1" indent="-285750">
              <a:spcBef>
                <a:spcPts val="5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</a:pPr>
            <a:r>
              <a:rPr lang="th-TH" sz="2400" dirty="0">
                <a:latin typeface="Tahoma" pitchFamily="34" charset="0"/>
                <a:cs typeface="Tahoma" pitchFamily="34" charset="0"/>
              </a:rPr>
              <a:t>Router(config)# ipv6 router rip tag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41148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OSPFv3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0200" y="6424613"/>
            <a:ext cx="8145463" cy="2047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54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400" spc="-5" dirty="0">
                <a:latin typeface="Tahoma"/>
                <a:cs typeface="Tahoma"/>
                <a:hlinkClick r:id="rId2"/>
              </a:rPr>
              <a:t>http://computernetworkingnotes.com/ipv6-features-concepts-and-configurations/routing-with-ipv6.html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9939" name="object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09550"/>
            <a:fld id="{F223CEE2-CCA8-4EEB-A981-884DE84751DE}" type="slidenum">
              <a:rPr lang="th-TH"/>
              <a:pPr marL="209550"/>
              <a:t>33</a:t>
            </a:fld>
            <a:endParaRPr lang="th-TH"/>
          </a:p>
        </p:txBody>
      </p:sp>
      <p:sp>
        <p:nvSpPr>
          <p:cNvPr id="3" name="object 3"/>
          <p:cNvSpPr txBox="1"/>
          <p:nvPr/>
        </p:nvSpPr>
        <p:spPr>
          <a:xfrm>
            <a:off x="1262063" y="1828800"/>
            <a:ext cx="7069137" cy="43227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3200">
                <a:latin typeface="Tahoma" pitchFamily="34" charset="0"/>
                <a:cs typeface="Tahoma" pitchFamily="34" charset="0"/>
              </a:rPr>
              <a:t>Link-state routing protocol</a:t>
            </a:r>
          </a:p>
          <a:p>
            <a:pPr marL="355600" indent="-342900">
              <a:spcBef>
                <a:spcPts val="775"/>
              </a:spcBef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3200">
                <a:latin typeface="Tahoma" pitchFamily="34" charset="0"/>
                <a:cs typeface="Tahoma" pitchFamily="34" charset="0"/>
              </a:rPr>
              <a:t>Adjacencies and next-hop attributes  now use link-local addresses</a:t>
            </a:r>
          </a:p>
          <a:p>
            <a:pPr marL="355600" indent="-342900">
              <a:spcBef>
                <a:spcPts val="763"/>
              </a:spcBef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3200">
                <a:latin typeface="Tahoma" pitchFamily="34" charset="0"/>
                <a:cs typeface="Tahoma" pitchFamily="34" charset="0"/>
              </a:rPr>
              <a:t>Still uses multicast traffic to send its</a:t>
            </a:r>
          </a:p>
          <a:p>
            <a:pPr marL="355600" indent="-342900">
              <a:tabLst>
                <a:tab pos="354013" algn="l"/>
                <a:tab pos="355600" algn="l"/>
              </a:tabLst>
            </a:pPr>
            <a:r>
              <a:rPr lang="th-TH" sz="3200">
                <a:latin typeface="Tahoma" pitchFamily="34" charset="0"/>
                <a:cs typeface="Tahoma" pitchFamily="34" charset="0"/>
              </a:rPr>
              <a:t>updates and acknowledgments</a:t>
            </a:r>
          </a:p>
          <a:p>
            <a:pPr marL="755650" lvl="1" indent="-285750">
              <a:spcBef>
                <a:spcPts val="5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FF02::5 for OSPF routers</a:t>
            </a:r>
          </a:p>
          <a:p>
            <a:pPr marL="755650" lvl="1" indent="-285750">
              <a:spcBef>
                <a:spcPts val="5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FF02::6 for OSPF-designated routers</a:t>
            </a:r>
          </a:p>
          <a:p>
            <a:pPr marL="755650" lvl="1" indent="-285750">
              <a:spcBef>
                <a:spcPts val="5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These new addresses are the replacements for</a:t>
            </a:r>
          </a:p>
          <a:p>
            <a:pPr marL="355600" indent="-342900"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224.0.0.5 and 224.0.0.6, respectively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object 2"/>
          <p:cNvSpPr>
            <a:spLocks/>
          </p:cNvSpPr>
          <p:nvPr/>
        </p:nvSpPr>
        <p:spPr bwMode="auto">
          <a:xfrm>
            <a:off x="293688" y="2546350"/>
            <a:ext cx="439737" cy="474663"/>
          </a:xfrm>
          <a:custGeom>
            <a:avLst/>
            <a:gdLst/>
            <a:ahLst/>
            <a:cxnLst>
              <a:cxn ang="0">
                <a:pos x="0" y="473963"/>
              </a:cxn>
              <a:cxn ang="0">
                <a:pos x="438912" y="473963"/>
              </a:cxn>
              <a:cxn ang="0">
                <a:pos x="438912" y="0"/>
              </a:cxn>
              <a:cxn ang="0">
                <a:pos x="0" y="0"/>
              </a:cxn>
              <a:cxn ang="0">
                <a:pos x="0" y="473963"/>
              </a:cxn>
            </a:cxnLst>
            <a:rect l="0" t="0" r="r" b="b"/>
            <a:pathLst>
              <a:path w="439420" h="474344">
                <a:moveTo>
                  <a:pt x="0" y="473963"/>
                </a:moveTo>
                <a:lnTo>
                  <a:pt x="438912" y="473963"/>
                </a:lnTo>
                <a:lnTo>
                  <a:pt x="438912" y="0"/>
                </a:lnTo>
                <a:lnTo>
                  <a:pt x="0" y="0"/>
                </a:lnTo>
                <a:lnTo>
                  <a:pt x="0" y="473963"/>
                </a:lnTo>
                <a:close/>
              </a:path>
            </a:pathLst>
          </a:custGeom>
          <a:solidFill>
            <a:srgbClr val="3333CC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0962" name="object 3"/>
          <p:cNvSpPr>
            <a:spLocks noChangeArrowheads="1"/>
          </p:cNvSpPr>
          <p:nvPr/>
        </p:nvSpPr>
        <p:spPr bwMode="auto">
          <a:xfrm>
            <a:off x="677863" y="2546350"/>
            <a:ext cx="328612" cy="4746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0963" name="object 4"/>
          <p:cNvSpPr>
            <a:spLocks/>
          </p:cNvSpPr>
          <p:nvPr/>
        </p:nvSpPr>
        <p:spPr bwMode="auto">
          <a:xfrm>
            <a:off x="417513" y="2968625"/>
            <a:ext cx="422275" cy="474663"/>
          </a:xfrm>
          <a:custGeom>
            <a:avLst/>
            <a:gdLst/>
            <a:ahLst/>
            <a:cxnLst>
              <a:cxn ang="0">
                <a:pos x="0" y="473963"/>
              </a:cxn>
              <a:cxn ang="0">
                <a:pos x="422148" y="473963"/>
              </a:cxn>
              <a:cxn ang="0">
                <a:pos x="422148" y="0"/>
              </a:cxn>
              <a:cxn ang="0">
                <a:pos x="0" y="0"/>
              </a:cxn>
              <a:cxn ang="0">
                <a:pos x="0" y="473963"/>
              </a:cxn>
            </a:cxnLst>
            <a:rect l="0" t="0" r="r" b="b"/>
            <a:pathLst>
              <a:path w="422275" h="474345">
                <a:moveTo>
                  <a:pt x="0" y="473963"/>
                </a:moveTo>
                <a:lnTo>
                  <a:pt x="422148" y="473963"/>
                </a:lnTo>
                <a:lnTo>
                  <a:pt x="422148" y="0"/>
                </a:lnTo>
                <a:lnTo>
                  <a:pt x="0" y="0"/>
                </a:lnTo>
                <a:lnTo>
                  <a:pt x="0" y="473963"/>
                </a:lnTo>
                <a:close/>
              </a:path>
            </a:pathLst>
          </a:custGeom>
          <a:solidFill>
            <a:srgbClr val="FFCF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0964" name="object 5"/>
          <p:cNvSpPr>
            <a:spLocks noChangeArrowheads="1"/>
          </p:cNvSpPr>
          <p:nvPr/>
        </p:nvSpPr>
        <p:spPr bwMode="auto">
          <a:xfrm>
            <a:off x="787400" y="2968625"/>
            <a:ext cx="369888" cy="4746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0965" name="object 6"/>
          <p:cNvSpPr>
            <a:spLocks noChangeArrowheads="1"/>
          </p:cNvSpPr>
          <p:nvPr/>
        </p:nvSpPr>
        <p:spPr bwMode="auto">
          <a:xfrm>
            <a:off x="0" y="2895600"/>
            <a:ext cx="560388" cy="4222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0966" name="object 7"/>
          <p:cNvSpPr>
            <a:spLocks/>
          </p:cNvSpPr>
          <p:nvPr/>
        </p:nvSpPr>
        <p:spPr bwMode="auto">
          <a:xfrm>
            <a:off x="650875" y="2438400"/>
            <a:ext cx="0" cy="10541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053084"/>
              </a:cxn>
            </a:cxnLst>
            <a:rect l="0" t="0" r="r" b="b"/>
            <a:pathLst>
              <a:path h="1053464">
                <a:moveTo>
                  <a:pt x="0" y="0"/>
                </a:moveTo>
                <a:lnTo>
                  <a:pt x="0" y="1053084"/>
                </a:lnTo>
              </a:path>
            </a:pathLst>
          </a:custGeom>
          <a:noFill/>
          <a:ln w="32004">
            <a:solidFill>
              <a:srgbClr val="1C1C1C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0967" name="object 8"/>
          <p:cNvSpPr>
            <a:spLocks noChangeArrowheads="1"/>
          </p:cNvSpPr>
          <p:nvPr/>
        </p:nvSpPr>
        <p:spPr bwMode="auto">
          <a:xfrm>
            <a:off x="315913" y="3260725"/>
            <a:ext cx="8693150" cy="555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69975" y="1871663"/>
            <a:ext cx="7627938" cy="12176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4000" spc="-5" dirty="0">
                <a:solidFill>
                  <a:srgbClr val="333399"/>
                </a:solidFill>
                <a:latin typeface="Tahoma"/>
                <a:cs typeface="Tahoma"/>
              </a:rPr>
              <a:t>KU</a:t>
            </a:r>
            <a:r>
              <a:rPr sz="4000" spc="-85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spc="-5" dirty="0">
                <a:solidFill>
                  <a:srgbClr val="333399"/>
                </a:solidFill>
                <a:latin typeface="Tahoma"/>
                <a:cs typeface="Tahoma"/>
              </a:rPr>
              <a:t>and</a:t>
            </a:r>
            <a:endParaRPr>
              <a:latin typeface="Tahoma"/>
              <a:cs typeface="Tahoma"/>
            </a:endParaRPr>
          </a:p>
          <a:p>
            <a:pPr marL="12700" fontAlgn="auto">
              <a:lnSpc>
                <a:spcPts val="478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4000" spc="-5" dirty="0">
                <a:solidFill>
                  <a:srgbClr val="333399"/>
                </a:solidFill>
                <a:latin typeface="Tahoma"/>
                <a:cs typeface="Tahoma"/>
              </a:rPr>
              <a:t>Thailand </a:t>
            </a:r>
            <a:r>
              <a:rPr sz="4000" spc="-10" dirty="0">
                <a:solidFill>
                  <a:srgbClr val="333399"/>
                </a:solidFill>
                <a:latin typeface="Tahoma"/>
                <a:cs typeface="Tahoma"/>
              </a:rPr>
              <a:t>Interconnection</a:t>
            </a:r>
            <a:r>
              <a:rPr sz="4000" spc="35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sz="4000" spc="-10" dirty="0">
                <a:solidFill>
                  <a:srgbClr val="333399"/>
                </a:solidFill>
                <a:latin typeface="Tahoma"/>
                <a:cs typeface="Tahoma"/>
              </a:rPr>
              <a:t>Network</a:t>
            </a:r>
            <a:endParaRPr sz="4000">
              <a:latin typeface="Tahoma"/>
              <a:cs typeface="Tahoma"/>
            </a:endParaRPr>
          </a:p>
        </p:txBody>
      </p:sp>
      <p:sp>
        <p:nvSpPr>
          <p:cNvPr id="40969" name="object 10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09550">
              <a:lnSpc>
                <a:spcPts val="1675"/>
              </a:lnSpc>
            </a:pPr>
            <a:fld id="{AAE126ED-5B75-4F68-8A2E-7725A6A6A7C9}" type="slidenum">
              <a:rPr lang="th-TH"/>
              <a:pPr marL="209550">
                <a:lnSpc>
                  <a:spcPts val="1675"/>
                </a:lnSpc>
              </a:pPr>
              <a:t>34</a:t>
            </a:fld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object 2"/>
          <p:cNvSpPr>
            <a:spLocks noChangeArrowheads="1"/>
          </p:cNvSpPr>
          <p:nvPr/>
        </p:nvSpPr>
        <p:spPr bwMode="auto">
          <a:xfrm>
            <a:off x="2255838" y="1219200"/>
            <a:ext cx="1600200" cy="107791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1986" name="object 3"/>
          <p:cNvSpPr>
            <a:spLocks noChangeArrowheads="1"/>
          </p:cNvSpPr>
          <p:nvPr/>
        </p:nvSpPr>
        <p:spPr bwMode="auto">
          <a:xfrm>
            <a:off x="2941638" y="1981200"/>
            <a:ext cx="762000" cy="53181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38400" y="1528763"/>
            <a:ext cx="679450" cy="3222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b="1" spc="-5" dirty="0">
                <a:latin typeface="Angsana New"/>
                <a:cs typeface="Angsana New"/>
              </a:rPr>
              <a:t>Thaisarn</a:t>
            </a:r>
            <a:endParaRPr sz="2000">
              <a:latin typeface="Angsana New"/>
              <a:cs typeface="Angsana New"/>
            </a:endParaRPr>
          </a:p>
        </p:txBody>
      </p:sp>
      <p:sp>
        <p:nvSpPr>
          <p:cNvPr id="41988" name="object 5"/>
          <p:cNvSpPr>
            <a:spLocks noChangeArrowheads="1"/>
          </p:cNvSpPr>
          <p:nvPr/>
        </p:nvSpPr>
        <p:spPr bwMode="auto">
          <a:xfrm>
            <a:off x="5456238" y="1219200"/>
            <a:ext cx="1600200" cy="10763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1989" name="object 6"/>
          <p:cNvSpPr>
            <a:spLocks noChangeArrowheads="1"/>
          </p:cNvSpPr>
          <p:nvPr/>
        </p:nvSpPr>
        <p:spPr bwMode="auto">
          <a:xfrm>
            <a:off x="5684838" y="1905000"/>
            <a:ext cx="762000" cy="53181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16588" y="1449388"/>
            <a:ext cx="558800" cy="3508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200" b="1" spc="-5" dirty="0">
                <a:latin typeface="Angsana New"/>
                <a:cs typeface="Angsana New"/>
              </a:rPr>
              <a:t>Uninet</a:t>
            </a:r>
            <a:endParaRPr sz="2200">
              <a:latin typeface="Angsana New"/>
              <a:cs typeface="Angsana New"/>
            </a:endParaRPr>
          </a:p>
        </p:txBody>
      </p:sp>
      <p:sp>
        <p:nvSpPr>
          <p:cNvPr id="41991" name="object 8"/>
          <p:cNvSpPr>
            <a:spLocks noChangeArrowheads="1"/>
          </p:cNvSpPr>
          <p:nvPr/>
        </p:nvSpPr>
        <p:spPr bwMode="auto">
          <a:xfrm>
            <a:off x="3856038" y="228600"/>
            <a:ext cx="1600200" cy="107791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979863" y="554038"/>
            <a:ext cx="669925" cy="350837"/>
          </a:xfrm>
        </p:spPr>
        <p:txBody>
          <a:bodyPr rtlCol="0"/>
          <a:lstStyle/>
          <a:p>
            <a:pPr marL="127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2200" b="1" spc="-5" dirty="0">
                <a:solidFill>
                  <a:srgbClr val="000000"/>
                </a:solidFill>
                <a:latin typeface="Angsana New"/>
                <a:cs typeface="Angsana New"/>
              </a:rPr>
              <a:t>Internet</a:t>
            </a:r>
            <a:endParaRPr sz="2200">
              <a:latin typeface="Angsana New"/>
              <a:cs typeface="Angsana New"/>
            </a:endParaRPr>
          </a:p>
        </p:txBody>
      </p:sp>
      <p:sp>
        <p:nvSpPr>
          <p:cNvPr id="41993" name="object 10"/>
          <p:cNvSpPr>
            <a:spLocks noChangeArrowheads="1"/>
          </p:cNvSpPr>
          <p:nvPr/>
        </p:nvSpPr>
        <p:spPr bwMode="auto">
          <a:xfrm>
            <a:off x="3089275" y="5359400"/>
            <a:ext cx="706438" cy="706438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1994" name="object 11"/>
          <p:cNvSpPr>
            <a:spLocks noChangeArrowheads="1"/>
          </p:cNvSpPr>
          <p:nvPr/>
        </p:nvSpPr>
        <p:spPr bwMode="auto">
          <a:xfrm>
            <a:off x="5795963" y="5373688"/>
            <a:ext cx="706437" cy="706437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1995" name="object 12"/>
          <p:cNvSpPr>
            <a:spLocks noChangeArrowheads="1"/>
          </p:cNvSpPr>
          <p:nvPr/>
        </p:nvSpPr>
        <p:spPr bwMode="auto">
          <a:xfrm>
            <a:off x="4364038" y="4292600"/>
            <a:ext cx="706437" cy="706438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1996" name="object 13"/>
          <p:cNvSpPr>
            <a:spLocks/>
          </p:cNvSpPr>
          <p:nvPr/>
        </p:nvSpPr>
        <p:spPr bwMode="auto">
          <a:xfrm>
            <a:off x="3443288" y="4999038"/>
            <a:ext cx="1274762" cy="360362"/>
          </a:xfrm>
          <a:custGeom>
            <a:avLst/>
            <a:gdLst/>
            <a:ahLst/>
            <a:cxnLst>
              <a:cxn ang="0">
                <a:pos x="1274699" y="0"/>
              </a:cxn>
              <a:cxn ang="0">
                <a:pos x="0" y="360298"/>
              </a:cxn>
            </a:cxnLst>
            <a:rect l="0" t="0" r="r" b="b"/>
            <a:pathLst>
              <a:path w="1275079" h="360679">
                <a:moveTo>
                  <a:pt x="1274699" y="0"/>
                </a:moveTo>
                <a:lnTo>
                  <a:pt x="0" y="360298"/>
                </a:lnTo>
              </a:path>
            </a:pathLst>
          </a:custGeom>
          <a:noFill/>
          <a:ln w="57912">
            <a:solidFill>
              <a:srgbClr val="FF66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1997" name="object 14"/>
          <p:cNvSpPr>
            <a:spLocks/>
          </p:cNvSpPr>
          <p:nvPr/>
        </p:nvSpPr>
        <p:spPr bwMode="auto">
          <a:xfrm>
            <a:off x="4718050" y="4999038"/>
            <a:ext cx="1431925" cy="3762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431925" y="376173"/>
              </a:cxn>
            </a:cxnLst>
            <a:rect l="0" t="0" r="r" b="b"/>
            <a:pathLst>
              <a:path w="1431925" h="376554">
                <a:moveTo>
                  <a:pt x="0" y="0"/>
                </a:moveTo>
                <a:lnTo>
                  <a:pt x="1431925" y="376173"/>
                </a:lnTo>
              </a:path>
            </a:pathLst>
          </a:custGeom>
          <a:noFill/>
          <a:ln w="57912">
            <a:solidFill>
              <a:srgbClr val="FF66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1998" name="object 15"/>
          <p:cNvSpPr>
            <a:spLocks/>
          </p:cNvSpPr>
          <p:nvPr/>
        </p:nvSpPr>
        <p:spPr bwMode="auto">
          <a:xfrm>
            <a:off x="3795713" y="5713413"/>
            <a:ext cx="2000250" cy="142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000250" y="14287"/>
              </a:cxn>
            </a:cxnLst>
            <a:rect l="0" t="0" r="r" b="b"/>
            <a:pathLst>
              <a:path w="2000250" h="14604">
                <a:moveTo>
                  <a:pt x="0" y="0"/>
                </a:moveTo>
                <a:lnTo>
                  <a:pt x="2000250" y="14287"/>
                </a:lnTo>
              </a:path>
            </a:pathLst>
          </a:custGeom>
          <a:noFill/>
          <a:ln w="57912">
            <a:solidFill>
              <a:srgbClr val="FF66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6" name="object 16"/>
          <p:cNvSpPr txBox="1"/>
          <p:nvPr/>
        </p:nvSpPr>
        <p:spPr>
          <a:xfrm>
            <a:off x="5016500" y="4595813"/>
            <a:ext cx="439738" cy="3810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b="1" spc="-5" dirty="0">
                <a:latin typeface="Angsana New"/>
                <a:cs typeface="Angsana New"/>
              </a:rPr>
              <a:t>OCS</a:t>
            </a:r>
            <a:endParaRPr sz="2400">
              <a:latin typeface="Angsana New"/>
              <a:cs typeface="Angsana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540000" y="5683250"/>
            <a:ext cx="371475" cy="3810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b="1" spc="-5" dirty="0">
                <a:latin typeface="Angsana New"/>
                <a:cs typeface="Angsana New"/>
              </a:rPr>
              <a:t>LIB</a:t>
            </a:r>
            <a:endParaRPr sz="2400">
              <a:latin typeface="Angsana New"/>
              <a:cs typeface="Angsana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288088" y="5711825"/>
            <a:ext cx="461962" cy="3810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b="1" spc="-5" dirty="0">
                <a:latin typeface="Angsana New"/>
                <a:cs typeface="Angsana New"/>
              </a:rPr>
              <a:t>ENG</a:t>
            </a:r>
            <a:endParaRPr sz="2400">
              <a:latin typeface="Angsana New"/>
              <a:cs typeface="Angsana New"/>
            </a:endParaRPr>
          </a:p>
        </p:txBody>
      </p:sp>
      <p:sp>
        <p:nvSpPr>
          <p:cNvPr id="42002" name="object 19"/>
          <p:cNvSpPr>
            <a:spLocks/>
          </p:cNvSpPr>
          <p:nvPr/>
        </p:nvSpPr>
        <p:spPr bwMode="auto">
          <a:xfrm>
            <a:off x="2058988" y="5005388"/>
            <a:ext cx="1030287" cy="706437"/>
          </a:xfrm>
          <a:custGeom>
            <a:avLst/>
            <a:gdLst/>
            <a:ahLst/>
            <a:cxnLst>
              <a:cxn ang="0">
                <a:pos x="1030224" y="706437"/>
              </a:cxn>
              <a:cxn ang="0">
                <a:pos x="0" y="0"/>
              </a:cxn>
            </a:cxnLst>
            <a:rect l="0" t="0" r="r" b="b"/>
            <a:pathLst>
              <a:path w="1030605" h="706754">
                <a:moveTo>
                  <a:pt x="1030224" y="706437"/>
                </a:moveTo>
                <a:lnTo>
                  <a:pt x="0" y="0"/>
                </a:lnTo>
              </a:path>
            </a:pathLst>
          </a:custGeom>
          <a:noFill/>
          <a:ln w="57912">
            <a:solidFill>
              <a:srgbClr val="FF66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2003" name="object 20"/>
          <p:cNvSpPr>
            <a:spLocks/>
          </p:cNvSpPr>
          <p:nvPr/>
        </p:nvSpPr>
        <p:spPr bwMode="auto">
          <a:xfrm>
            <a:off x="2130425" y="5713413"/>
            <a:ext cx="958850" cy="446087"/>
          </a:xfrm>
          <a:custGeom>
            <a:avLst/>
            <a:gdLst/>
            <a:ahLst/>
            <a:cxnLst>
              <a:cxn ang="0">
                <a:pos x="958850" y="0"/>
              </a:cxn>
              <a:cxn ang="0">
                <a:pos x="0" y="446087"/>
              </a:cxn>
            </a:cxnLst>
            <a:rect l="0" t="0" r="r" b="b"/>
            <a:pathLst>
              <a:path w="958850" h="446404">
                <a:moveTo>
                  <a:pt x="958850" y="0"/>
                </a:moveTo>
                <a:lnTo>
                  <a:pt x="0" y="446087"/>
                </a:lnTo>
              </a:path>
            </a:pathLst>
          </a:custGeom>
          <a:noFill/>
          <a:ln w="57912">
            <a:solidFill>
              <a:srgbClr val="FF66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2004" name="object 21"/>
          <p:cNvSpPr>
            <a:spLocks/>
          </p:cNvSpPr>
          <p:nvPr/>
        </p:nvSpPr>
        <p:spPr bwMode="auto">
          <a:xfrm>
            <a:off x="3322638" y="2514600"/>
            <a:ext cx="962025" cy="777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62025" y="77724"/>
              </a:cxn>
            </a:cxnLst>
            <a:rect l="0" t="0" r="r" b="b"/>
            <a:pathLst>
              <a:path w="962025" h="78105">
                <a:moveTo>
                  <a:pt x="0" y="0"/>
                </a:moveTo>
                <a:lnTo>
                  <a:pt x="962025" y="77724"/>
                </a:lnTo>
              </a:path>
            </a:pathLst>
          </a:custGeom>
          <a:noFill/>
          <a:ln w="25908">
            <a:solidFill>
              <a:srgbClr val="FF66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2005" name="object 22"/>
          <p:cNvSpPr>
            <a:spLocks/>
          </p:cNvSpPr>
          <p:nvPr/>
        </p:nvSpPr>
        <p:spPr bwMode="auto">
          <a:xfrm>
            <a:off x="5003800" y="2438400"/>
            <a:ext cx="1065213" cy="153988"/>
          </a:xfrm>
          <a:custGeom>
            <a:avLst/>
            <a:gdLst/>
            <a:ahLst/>
            <a:cxnLst>
              <a:cxn ang="0">
                <a:pos x="0" y="153924"/>
              </a:cxn>
              <a:cxn ang="0">
                <a:pos x="1065276" y="0"/>
              </a:cxn>
            </a:cxnLst>
            <a:rect l="0" t="0" r="r" b="b"/>
            <a:pathLst>
              <a:path w="1065529" h="154305">
                <a:moveTo>
                  <a:pt x="0" y="153924"/>
                </a:moveTo>
                <a:lnTo>
                  <a:pt x="1065276" y="0"/>
                </a:lnTo>
              </a:path>
            </a:pathLst>
          </a:custGeom>
          <a:noFill/>
          <a:ln w="25908">
            <a:solidFill>
              <a:srgbClr val="FF66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2006" name="object 23"/>
          <p:cNvSpPr>
            <a:spLocks/>
          </p:cNvSpPr>
          <p:nvPr/>
        </p:nvSpPr>
        <p:spPr bwMode="auto">
          <a:xfrm>
            <a:off x="4646613" y="2832100"/>
            <a:ext cx="73025" cy="2365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3025" y="236600"/>
              </a:cxn>
            </a:cxnLst>
            <a:rect l="0" t="0" r="r" b="b"/>
            <a:pathLst>
              <a:path w="73025" h="236855">
                <a:moveTo>
                  <a:pt x="0" y="0"/>
                </a:moveTo>
                <a:lnTo>
                  <a:pt x="73025" y="236600"/>
                </a:lnTo>
              </a:path>
            </a:pathLst>
          </a:custGeom>
          <a:noFill/>
          <a:ln w="25908">
            <a:solidFill>
              <a:srgbClr val="FF66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2007" name="object 24"/>
          <p:cNvSpPr>
            <a:spLocks/>
          </p:cNvSpPr>
          <p:nvPr/>
        </p:nvSpPr>
        <p:spPr bwMode="auto">
          <a:xfrm>
            <a:off x="4719638" y="3832225"/>
            <a:ext cx="1587" cy="4619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650" y="461899"/>
              </a:cxn>
            </a:cxnLst>
            <a:rect l="0" t="0" r="r" b="b"/>
            <a:pathLst>
              <a:path w="1904" h="462279">
                <a:moveTo>
                  <a:pt x="0" y="0"/>
                </a:moveTo>
                <a:lnTo>
                  <a:pt x="1650" y="461899"/>
                </a:lnTo>
              </a:path>
            </a:pathLst>
          </a:custGeom>
          <a:noFill/>
          <a:ln w="25907">
            <a:solidFill>
              <a:srgbClr val="FF66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2008" name="object 25"/>
          <p:cNvSpPr>
            <a:spLocks noChangeArrowheads="1"/>
          </p:cNvSpPr>
          <p:nvPr/>
        </p:nvSpPr>
        <p:spPr bwMode="auto">
          <a:xfrm>
            <a:off x="4284663" y="2349500"/>
            <a:ext cx="719137" cy="4826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2009" name="object 26"/>
          <p:cNvSpPr>
            <a:spLocks noChangeArrowheads="1"/>
          </p:cNvSpPr>
          <p:nvPr/>
        </p:nvSpPr>
        <p:spPr bwMode="auto">
          <a:xfrm>
            <a:off x="1352550" y="4652963"/>
            <a:ext cx="706438" cy="706437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2010" name="object 27"/>
          <p:cNvSpPr txBox="1">
            <a:spLocks noChangeArrowheads="1"/>
          </p:cNvSpPr>
          <p:nvPr/>
        </p:nvSpPr>
        <p:spPr bwMode="auto">
          <a:xfrm>
            <a:off x="506413" y="4995863"/>
            <a:ext cx="392112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sz="1400" b="1">
                <a:latin typeface="Angsana New" charset="-34"/>
              </a:rPr>
              <a:t>50Year</a:t>
            </a:r>
            <a:endParaRPr lang="th-TH" sz="1400">
              <a:latin typeface="Angsana New" charset="-34"/>
            </a:endParaRPr>
          </a:p>
        </p:txBody>
      </p:sp>
      <p:sp>
        <p:nvSpPr>
          <p:cNvPr id="42011" name="object 28"/>
          <p:cNvSpPr>
            <a:spLocks noChangeArrowheads="1"/>
          </p:cNvSpPr>
          <p:nvPr/>
        </p:nvSpPr>
        <p:spPr bwMode="auto">
          <a:xfrm>
            <a:off x="1423988" y="5805488"/>
            <a:ext cx="706437" cy="706437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2012" name="object 29"/>
          <p:cNvSpPr>
            <a:spLocks noChangeArrowheads="1"/>
          </p:cNvSpPr>
          <p:nvPr/>
        </p:nvSpPr>
        <p:spPr bwMode="auto">
          <a:xfrm>
            <a:off x="4529138" y="3068638"/>
            <a:ext cx="376237" cy="7620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2013" name="object 30"/>
          <p:cNvSpPr>
            <a:spLocks noChangeArrowheads="1"/>
          </p:cNvSpPr>
          <p:nvPr/>
        </p:nvSpPr>
        <p:spPr bwMode="auto">
          <a:xfrm>
            <a:off x="5508625" y="4005263"/>
            <a:ext cx="533400" cy="3746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2014" name="object 31"/>
          <p:cNvSpPr>
            <a:spLocks/>
          </p:cNvSpPr>
          <p:nvPr/>
        </p:nvSpPr>
        <p:spPr bwMode="auto">
          <a:xfrm>
            <a:off x="1327150" y="3060700"/>
            <a:ext cx="3038475" cy="15859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038475" y="1585976"/>
              </a:cxn>
            </a:cxnLst>
            <a:rect l="0" t="0" r="r" b="b"/>
            <a:pathLst>
              <a:path w="3038475" h="1586229">
                <a:moveTo>
                  <a:pt x="0" y="0"/>
                </a:moveTo>
                <a:lnTo>
                  <a:pt x="3038475" y="1585976"/>
                </a:lnTo>
              </a:path>
            </a:pathLst>
          </a:custGeom>
          <a:noFill/>
          <a:ln w="25908">
            <a:solidFill>
              <a:srgbClr val="0000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2015" name="object 32"/>
          <p:cNvSpPr>
            <a:spLocks/>
          </p:cNvSpPr>
          <p:nvPr/>
        </p:nvSpPr>
        <p:spPr bwMode="auto">
          <a:xfrm>
            <a:off x="1327150" y="3594100"/>
            <a:ext cx="3038475" cy="10525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038475" y="1052576"/>
              </a:cxn>
            </a:cxnLst>
            <a:rect l="0" t="0" r="r" b="b"/>
            <a:pathLst>
              <a:path w="3038475" h="1052829">
                <a:moveTo>
                  <a:pt x="0" y="0"/>
                </a:moveTo>
                <a:lnTo>
                  <a:pt x="3038475" y="1052576"/>
                </a:lnTo>
              </a:path>
            </a:pathLst>
          </a:custGeom>
          <a:noFill/>
          <a:ln w="25908">
            <a:solidFill>
              <a:srgbClr val="0000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2016" name="object 33"/>
          <p:cNvSpPr>
            <a:spLocks/>
          </p:cNvSpPr>
          <p:nvPr/>
        </p:nvSpPr>
        <p:spPr bwMode="auto">
          <a:xfrm>
            <a:off x="1327150" y="4127500"/>
            <a:ext cx="3038475" cy="51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038475" y="519176"/>
              </a:cxn>
            </a:cxnLst>
            <a:rect l="0" t="0" r="r" b="b"/>
            <a:pathLst>
              <a:path w="3038475" h="519429">
                <a:moveTo>
                  <a:pt x="0" y="0"/>
                </a:moveTo>
                <a:lnTo>
                  <a:pt x="3038475" y="519176"/>
                </a:lnTo>
              </a:path>
            </a:pathLst>
          </a:custGeom>
          <a:noFill/>
          <a:ln w="25908">
            <a:solidFill>
              <a:srgbClr val="0000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2017" name="object 34"/>
          <p:cNvSpPr>
            <a:spLocks noChangeArrowheads="1"/>
          </p:cNvSpPr>
          <p:nvPr/>
        </p:nvSpPr>
        <p:spPr bwMode="auto">
          <a:xfrm>
            <a:off x="7524750" y="5516563"/>
            <a:ext cx="533400" cy="3746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2018" name="object 35"/>
          <p:cNvSpPr>
            <a:spLocks noChangeArrowheads="1"/>
          </p:cNvSpPr>
          <p:nvPr/>
        </p:nvSpPr>
        <p:spPr bwMode="auto">
          <a:xfrm>
            <a:off x="792163" y="3406775"/>
            <a:ext cx="533400" cy="3746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2019" name="object 36"/>
          <p:cNvSpPr>
            <a:spLocks noChangeArrowheads="1"/>
          </p:cNvSpPr>
          <p:nvPr/>
        </p:nvSpPr>
        <p:spPr bwMode="auto">
          <a:xfrm>
            <a:off x="792163" y="2873375"/>
            <a:ext cx="533400" cy="3746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2020" name="object 37"/>
          <p:cNvSpPr>
            <a:spLocks noChangeArrowheads="1"/>
          </p:cNvSpPr>
          <p:nvPr/>
        </p:nvSpPr>
        <p:spPr bwMode="auto">
          <a:xfrm>
            <a:off x="792163" y="3940175"/>
            <a:ext cx="533400" cy="3746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36538" y="2862263"/>
            <a:ext cx="317500" cy="2905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spc="-5" dirty="0">
                <a:latin typeface="Angsana New"/>
                <a:cs typeface="Angsana New"/>
              </a:rPr>
              <a:t>KPS</a:t>
            </a:r>
            <a:endParaRPr sz="1800">
              <a:latin typeface="Angsana New"/>
              <a:cs typeface="Angsana New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79400" y="3409950"/>
            <a:ext cx="276225" cy="2905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spc="-5" dirty="0">
                <a:latin typeface="Angsana New"/>
                <a:cs typeface="Angsana New"/>
              </a:rPr>
              <a:t>S</a:t>
            </a:r>
            <a:r>
              <a:rPr sz="1800" b="1" spc="-10" dirty="0">
                <a:latin typeface="Angsana New"/>
                <a:cs typeface="Angsana New"/>
              </a:rPr>
              <a:t>R</a:t>
            </a:r>
            <a:r>
              <a:rPr sz="1800" b="1" dirty="0">
                <a:latin typeface="Angsana New"/>
                <a:cs typeface="Angsana New"/>
              </a:rPr>
              <a:t>I</a:t>
            </a:r>
            <a:endParaRPr sz="1800">
              <a:latin typeface="Angsana New"/>
              <a:cs typeface="Angsana New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74638" y="3914775"/>
            <a:ext cx="292100" cy="2587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b="1" spc="-10" dirty="0">
                <a:latin typeface="Angsana New"/>
                <a:cs typeface="Angsana New"/>
              </a:rPr>
              <a:t>CSC</a:t>
            </a:r>
            <a:endParaRPr sz="1600">
              <a:latin typeface="Angsana New"/>
              <a:cs typeface="Angsana New"/>
            </a:endParaRPr>
          </a:p>
        </p:txBody>
      </p:sp>
      <p:sp>
        <p:nvSpPr>
          <p:cNvPr id="42024" name="object 41"/>
          <p:cNvSpPr>
            <a:spLocks/>
          </p:cNvSpPr>
          <p:nvPr/>
        </p:nvSpPr>
        <p:spPr bwMode="auto">
          <a:xfrm>
            <a:off x="5070475" y="4192588"/>
            <a:ext cx="438150" cy="454025"/>
          </a:xfrm>
          <a:custGeom>
            <a:avLst/>
            <a:gdLst/>
            <a:ahLst/>
            <a:cxnLst>
              <a:cxn ang="0">
                <a:pos x="438150" y="0"/>
              </a:cxn>
              <a:cxn ang="0">
                <a:pos x="0" y="454025"/>
              </a:cxn>
            </a:cxnLst>
            <a:rect l="0" t="0" r="r" b="b"/>
            <a:pathLst>
              <a:path w="438150" h="454025">
                <a:moveTo>
                  <a:pt x="438150" y="0"/>
                </a:moveTo>
                <a:lnTo>
                  <a:pt x="0" y="454025"/>
                </a:lnTo>
              </a:path>
            </a:pathLst>
          </a:custGeom>
          <a:noFill/>
          <a:ln w="25908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2025" name="object 42"/>
          <p:cNvSpPr>
            <a:spLocks/>
          </p:cNvSpPr>
          <p:nvPr/>
        </p:nvSpPr>
        <p:spPr bwMode="auto">
          <a:xfrm>
            <a:off x="5070475" y="4646613"/>
            <a:ext cx="2454275" cy="1057275"/>
          </a:xfrm>
          <a:custGeom>
            <a:avLst/>
            <a:gdLst/>
            <a:ahLst/>
            <a:cxnLst>
              <a:cxn ang="0">
                <a:pos x="2454274" y="1057275"/>
              </a:cxn>
              <a:cxn ang="0">
                <a:pos x="0" y="0"/>
              </a:cxn>
            </a:cxnLst>
            <a:rect l="0" t="0" r="r" b="b"/>
            <a:pathLst>
              <a:path w="2454275" h="1057275">
                <a:moveTo>
                  <a:pt x="2454274" y="1057275"/>
                </a:moveTo>
                <a:lnTo>
                  <a:pt x="0" y="0"/>
                </a:lnTo>
              </a:path>
            </a:pathLst>
          </a:custGeom>
          <a:noFill/>
          <a:ln w="25908">
            <a:solidFill>
              <a:srgbClr val="008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2026" name="object 43"/>
          <p:cNvSpPr>
            <a:spLocks noChangeArrowheads="1"/>
          </p:cNvSpPr>
          <p:nvPr/>
        </p:nvSpPr>
        <p:spPr bwMode="auto">
          <a:xfrm>
            <a:off x="7524750" y="3429000"/>
            <a:ext cx="457200" cy="322263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2027" name="object 44"/>
          <p:cNvSpPr>
            <a:spLocks noChangeArrowheads="1"/>
          </p:cNvSpPr>
          <p:nvPr/>
        </p:nvSpPr>
        <p:spPr bwMode="auto">
          <a:xfrm>
            <a:off x="7667625" y="4005263"/>
            <a:ext cx="457200" cy="322262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2028" name="object 45"/>
          <p:cNvSpPr>
            <a:spLocks noChangeArrowheads="1"/>
          </p:cNvSpPr>
          <p:nvPr/>
        </p:nvSpPr>
        <p:spPr bwMode="auto">
          <a:xfrm>
            <a:off x="7524750" y="4508500"/>
            <a:ext cx="457200" cy="322263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2029" name="object 46"/>
          <p:cNvSpPr>
            <a:spLocks/>
          </p:cNvSpPr>
          <p:nvPr/>
        </p:nvSpPr>
        <p:spPr bwMode="auto">
          <a:xfrm>
            <a:off x="6043613" y="3590925"/>
            <a:ext cx="1484312" cy="601663"/>
          </a:xfrm>
          <a:custGeom>
            <a:avLst/>
            <a:gdLst/>
            <a:ahLst/>
            <a:cxnLst>
              <a:cxn ang="0">
                <a:pos x="0" y="601726"/>
              </a:cxn>
              <a:cxn ang="0">
                <a:pos x="1484249" y="0"/>
              </a:cxn>
            </a:cxnLst>
            <a:rect l="0" t="0" r="r" b="b"/>
            <a:pathLst>
              <a:path w="1484629" h="601979">
                <a:moveTo>
                  <a:pt x="0" y="601726"/>
                </a:moveTo>
                <a:lnTo>
                  <a:pt x="1484249" y="0"/>
                </a:lnTo>
              </a:path>
            </a:pathLst>
          </a:custGeom>
          <a:noFill/>
          <a:ln w="25908">
            <a:solidFill>
              <a:srgbClr val="008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2030" name="object 47"/>
          <p:cNvSpPr>
            <a:spLocks/>
          </p:cNvSpPr>
          <p:nvPr/>
        </p:nvSpPr>
        <p:spPr bwMode="auto">
          <a:xfrm>
            <a:off x="6043613" y="4167188"/>
            <a:ext cx="1627187" cy="25400"/>
          </a:xfrm>
          <a:custGeom>
            <a:avLst/>
            <a:gdLst/>
            <a:ahLst/>
            <a:cxnLst>
              <a:cxn ang="0">
                <a:pos x="0" y="25400"/>
              </a:cxn>
              <a:cxn ang="0">
                <a:pos x="1627124" y="0"/>
              </a:cxn>
            </a:cxnLst>
            <a:rect l="0" t="0" r="r" b="b"/>
            <a:pathLst>
              <a:path w="1627504" h="25400">
                <a:moveTo>
                  <a:pt x="0" y="25400"/>
                </a:moveTo>
                <a:lnTo>
                  <a:pt x="1627124" y="0"/>
                </a:lnTo>
              </a:path>
            </a:pathLst>
          </a:custGeom>
          <a:noFill/>
          <a:ln w="25908">
            <a:solidFill>
              <a:srgbClr val="008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2031" name="object 48"/>
          <p:cNvSpPr>
            <a:spLocks/>
          </p:cNvSpPr>
          <p:nvPr/>
        </p:nvSpPr>
        <p:spPr bwMode="auto">
          <a:xfrm>
            <a:off x="6043613" y="4192588"/>
            <a:ext cx="1484312" cy="4794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484249" y="477774"/>
              </a:cxn>
            </a:cxnLst>
            <a:rect l="0" t="0" r="r" b="b"/>
            <a:pathLst>
              <a:path w="1484629" h="478154">
                <a:moveTo>
                  <a:pt x="0" y="0"/>
                </a:moveTo>
                <a:lnTo>
                  <a:pt x="1484249" y="477774"/>
                </a:lnTo>
              </a:path>
            </a:pathLst>
          </a:custGeom>
          <a:noFill/>
          <a:ln w="25908">
            <a:solidFill>
              <a:srgbClr val="FFCF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9" name="object 49"/>
          <p:cNvSpPr txBox="1"/>
          <p:nvPr/>
        </p:nvSpPr>
        <p:spPr>
          <a:xfrm>
            <a:off x="7996238" y="3294063"/>
            <a:ext cx="341312" cy="2905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spc="-10" dirty="0">
                <a:latin typeface="Angsana New"/>
                <a:cs typeface="Angsana New"/>
              </a:rPr>
              <a:t>RAT</a:t>
            </a:r>
            <a:endParaRPr sz="1800">
              <a:latin typeface="Angsana New"/>
              <a:cs typeface="Angsana New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115300" y="3870325"/>
            <a:ext cx="344488" cy="2905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spc="-10" dirty="0">
                <a:latin typeface="Angsana New"/>
                <a:cs typeface="Angsana New"/>
              </a:rPr>
              <a:t>N</a:t>
            </a:r>
            <a:r>
              <a:rPr sz="1800" b="1" spc="-5" dirty="0">
                <a:latin typeface="Angsana New"/>
                <a:cs typeface="Angsana New"/>
              </a:rPr>
              <a:t>OP</a:t>
            </a:r>
            <a:endParaRPr sz="1800">
              <a:latin typeface="Angsana New"/>
              <a:cs typeface="Angsana New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970838" y="4591050"/>
            <a:ext cx="477837" cy="2905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spc="-10" dirty="0">
                <a:latin typeface="Angsana New"/>
                <a:cs typeface="Angsana New"/>
              </a:rPr>
              <a:t>SATIT</a:t>
            </a:r>
            <a:endParaRPr sz="1800">
              <a:latin typeface="Angsana New"/>
              <a:cs typeface="Angsana New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516563" y="4289425"/>
            <a:ext cx="439737" cy="3825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b="1" spc="-5" dirty="0">
                <a:latin typeface="Angsana New"/>
                <a:cs typeface="Angsana New"/>
              </a:rPr>
              <a:t>OCS</a:t>
            </a:r>
            <a:endParaRPr sz="2400">
              <a:latin typeface="Angsana New"/>
              <a:cs typeface="Angsana New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503738" y="3509963"/>
            <a:ext cx="219075" cy="2905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spc="5" dirty="0">
                <a:latin typeface="Angsana New"/>
                <a:cs typeface="Angsana New"/>
              </a:rPr>
              <a:t>1</a:t>
            </a:r>
            <a:r>
              <a:rPr sz="1800" b="1" dirty="0">
                <a:latin typeface="Angsana New"/>
                <a:cs typeface="Angsana New"/>
              </a:rPr>
              <a:t>G</a:t>
            </a:r>
            <a:endParaRPr sz="1800">
              <a:latin typeface="Angsana New"/>
              <a:cs typeface="Angsana New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697413" y="4429125"/>
            <a:ext cx="219075" cy="2905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spc="5" dirty="0">
                <a:latin typeface="Angsana New"/>
                <a:cs typeface="Angsana New"/>
              </a:rPr>
              <a:t>1</a:t>
            </a:r>
            <a:r>
              <a:rPr sz="1800" b="1" dirty="0">
                <a:latin typeface="Angsana New"/>
                <a:cs typeface="Angsana New"/>
              </a:rPr>
              <a:t>G</a:t>
            </a:r>
            <a:endParaRPr sz="1800">
              <a:latin typeface="Angsana New"/>
              <a:cs typeface="Angsana New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575175" y="5670550"/>
            <a:ext cx="220663" cy="2905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spc="5" dirty="0">
                <a:latin typeface="Angsana New"/>
                <a:cs typeface="Angsana New"/>
              </a:rPr>
              <a:t>1G</a:t>
            </a:r>
            <a:endParaRPr sz="1800">
              <a:latin typeface="Angsana New"/>
              <a:cs typeface="Angsana New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375025" y="4446588"/>
            <a:ext cx="320675" cy="2905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spc="5" dirty="0">
                <a:latin typeface="Angsana New"/>
                <a:cs typeface="Angsana New"/>
              </a:rPr>
              <a:t>34</a:t>
            </a:r>
            <a:r>
              <a:rPr sz="1800" b="1" dirty="0">
                <a:latin typeface="Angsana New"/>
                <a:cs typeface="Angsana New"/>
              </a:rPr>
              <a:t>M</a:t>
            </a:r>
            <a:endParaRPr sz="1800">
              <a:latin typeface="Angsana New"/>
              <a:cs typeface="Angsana New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440488" y="3654425"/>
            <a:ext cx="244475" cy="2905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spc="5" dirty="0">
                <a:latin typeface="Angsana New"/>
                <a:cs typeface="Angsana New"/>
              </a:rPr>
              <a:t>2</a:t>
            </a:r>
            <a:r>
              <a:rPr sz="1800" b="1" dirty="0">
                <a:latin typeface="Angsana New"/>
                <a:cs typeface="Angsana New"/>
              </a:rPr>
              <a:t>M</a:t>
            </a:r>
            <a:endParaRPr sz="1800">
              <a:latin typeface="Angsana New"/>
              <a:cs typeface="Angsana New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773613" y="4159250"/>
            <a:ext cx="396875" cy="2905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spc="5" dirty="0">
                <a:latin typeface="Angsana New"/>
                <a:cs typeface="Angsana New"/>
              </a:rPr>
              <a:t>100</a:t>
            </a:r>
            <a:r>
              <a:rPr sz="1800" b="1" dirty="0">
                <a:latin typeface="Angsana New"/>
                <a:cs typeface="Angsana New"/>
              </a:rPr>
              <a:t>M</a:t>
            </a:r>
            <a:endParaRPr sz="1800">
              <a:latin typeface="Angsana New"/>
              <a:cs typeface="Angsana New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081713" y="4806950"/>
            <a:ext cx="244475" cy="2905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spc="5" dirty="0">
                <a:latin typeface="Angsana New"/>
                <a:cs typeface="Angsana New"/>
              </a:rPr>
              <a:t>2</a:t>
            </a:r>
            <a:r>
              <a:rPr sz="1800" b="1" dirty="0">
                <a:latin typeface="Angsana New"/>
                <a:cs typeface="Angsana New"/>
              </a:rPr>
              <a:t>M</a:t>
            </a:r>
            <a:endParaRPr sz="1800">
              <a:latin typeface="Angsana New"/>
              <a:cs typeface="Angsana New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921125" y="3438525"/>
            <a:ext cx="244475" cy="2905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spc="5" dirty="0">
                <a:latin typeface="Angsana New"/>
                <a:cs typeface="Angsana New"/>
              </a:rPr>
              <a:t>6</a:t>
            </a:r>
            <a:r>
              <a:rPr sz="1800" b="1" dirty="0">
                <a:latin typeface="Angsana New"/>
                <a:cs typeface="Angsana New"/>
              </a:rPr>
              <a:t>M</a:t>
            </a:r>
            <a:endParaRPr sz="1800">
              <a:latin typeface="Angsana New"/>
              <a:cs typeface="Angsana New"/>
            </a:endParaRPr>
          </a:p>
        </p:txBody>
      </p:sp>
      <p:sp>
        <p:nvSpPr>
          <p:cNvPr id="42044" name="object 61"/>
          <p:cNvSpPr>
            <a:spLocks/>
          </p:cNvSpPr>
          <p:nvPr/>
        </p:nvSpPr>
        <p:spPr bwMode="auto">
          <a:xfrm>
            <a:off x="4656138" y="1306513"/>
            <a:ext cx="800100" cy="4540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00100" y="454025"/>
              </a:cxn>
            </a:cxnLst>
            <a:rect l="0" t="0" r="r" b="b"/>
            <a:pathLst>
              <a:path w="800100" h="454025">
                <a:moveTo>
                  <a:pt x="0" y="0"/>
                </a:moveTo>
                <a:lnTo>
                  <a:pt x="800100" y="454025"/>
                </a:lnTo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2045" name="object 62"/>
          <p:cNvSpPr>
            <a:spLocks/>
          </p:cNvSpPr>
          <p:nvPr/>
        </p:nvSpPr>
        <p:spPr bwMode="auto">
          <a:xfrm>
            <a:off x="3854450" y="1306513"/>
            <a:ext cx="800100" cy="454025"/>
          </a:xfrm>
          <a:custGeom>
            <a:avLst/>
            <a:gdLst/>
            <a:ahLst/>
            <a:cxnLst>
              <a:cxn ang="0">
                <a:pos x="800100" y="0"/>
              </a:cxn>
              <a:cxn ang="0">
                <a:pos x="0" y="454025"/>
              </a:cxn>
            </a:cxnLst>
            <a:rect l="0" t="0" r="r" b="b"/>
            <a:pathLst>
              <a:path w="800100" h="454025">
                <a:moveTo>
                  <a:pt x="800100" y="0"/>
                </a:moveTo>
                <a:lnTo>
                  <a:pt x="0" y="454025"/>
                </a:lnTo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2046" name="object 63"/>
          <p:cNvSpPr>
            <a:spLocks/>
          </p:cNvSpPr>
          <p:nvPr/>
        </p:nvSpPr>
        <p:spPr bwMode="auto">
          <a:xfrm>
            <a:off x="1327150" y="3060700"/>
            <a:ext cx="4183063" cy="11318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182999" y="1131951"/>
              </a:cxn>
            </a:cxnLst>
            <a:rect l="0" t="0" r="r" b="b"/>
            <a:pathLst>
              <a:path w="4183379" h="1132204">
                <a:moveTo>
                  <a:pt x="0" y="0"/>
                </a:moveTo>
                <a:lnTo>
                  <a:pt x="4182999" y="1131951"/>
                </a:lnTo>
              </a:path>
            </a:pathLst>
          </a:custGeom>
          <a:noFill/>
          <a:ln w="25908">
            <a:solidFill>
              <a:srgbClr val="FF00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2047" name="object 64"/>
          <p:cNvSpPr>
            <a:spLocks/>
          </p:cNvSpPr>
          <p:nvPr/>
        </p:nvSpPr>
        <p:spPr bwMode="auto">
          <a:xfrm>
            <a:off x="1327150" y="3594100"/>
            <a:ext cx="4183063" cy="5984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182999" y="598551"/>
              </a:cxn>
            </a:cxnLst>
            <a:rect l="0" t="0" r="r" b="b"/>
            <a:pathLst>
              <a:path w="4183379" h="598804">
                <a:moveTo>
                  <a:pt x="0" y="0"/>
                </a:moveTo>
                <a:lnTo>
                  <a:pt x="4182999" y="598551"/>
                </a:lnTo>
              </a:path>
            </a:pathLst>
          </a:custGeom>
          <a:noFill/>
          <a:ln w="25908">
            <a:solidFill>
              <a:srgbClr val="008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5" name="object 65"/>
          <p:cNvSpPr txBox="1"/>
          <p:nvPr/>
        </p:nvSpPr>
        <p:spPr>
          <a:xfrm>
            <a:off x="6832600" y="84138"/>
            <a:ext cx="1371600" cy="2794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dirty="0">
                <a:latin typeface="Tahoma"/>
                <a:cs typeface="Tahoma"/>
              </a:rPr>
              <a:t>24 April</a:t>
            </a:r>
            <a:r>
              <a:rPr sz="1800" spc="-9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2005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2049" name="object 66"/>
          <p:cNvSpPr>
            <a:spLocks noChangeArrowheads="1"/>
          </p:cNvSpPr>
          <p:nvPr/>
        </p:nvSpPr>
        <p:spPr bwMode="auto">
          <a:xfrm>
            <a:off x="7235825" y="476250"/>
            <a:ext cx="1908175" cy="1851025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444875" y="3648075"/>
            <a:ext cx="244475" cy="2905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spc="5" dirty="0">
                <a:latin typeface="Angsana New"/>
                <a:cs typeface="Angsana New"/>
              </a:rPr>
              <a:t>2M</a:t>
            </a:r>
            <a:endParaRPr sz="1800">
              <a:latin typeface="Angsana New"/>
              <a:cs typeface="Angsana New"/>
            </a:endParaRPr>
          </a:p>
        </p:txBody>
      </p:sp>
      <p:sp>
        <p:nvSpPr>
          <p:cNvPr id="42052" name="object 69"/>
          <p:cNvSpPr>
            <a:spLocks/>
          </p:cNvSpPr>
          <p:nvPr/>
        </p:nvSpPr>
        <p:spPr bwMode="auto">
          <a:xfrm>
            <a:off x="4802188" y="5334000"/>
            <a:ext cx="1958975" cy="841375"/>
          </a:xfrm>
          <a:custGeom>
            <a:avLst/>
            <a:gdLst/>
            <a:ahLst/>
            <a:cxnLst>
              <a:cxn ang="0">
                <a:pos x="8245" y="365793"/>
              </a:cxn>
              <a:cxn ang="0">
                <a:pos x="71110" y="262969"/>
              </a:cxn>
              <a:cxn ang="0">
                <a:pos x="154773" y="193580"/>
              </a:cxn>
              <a:cxn ang="0">
                <a:pos x="225999" y="151832"/>
              </a:cxn>
              <a:cxn ang="0">
                <a:pos x="308383" y="114211"/>
              </a:cxn>
              <a:cxn ang="0">
                <a:pos x="400891" y="81162"/>
              </a:cxn>
              <a:cxn ang="0">
                <a:pos x="502491" y="53126"/>
              </a:cxn>
              <a:cxn ang="0">
                <a:pos x="612152" y="30549"/>
              </a:cxn>
              <a:cxn ang="0">
                <a:pos x="728840" y="13873"/>
              </a:cxn>
              <a:cxn ang="0">
                <a:pos x="851523" y="3542"/>
              </a:cxn>
              <a:cxn ang="0">
                <a:pos x="979170" y="0"/>
              </a:cxn>
              <a:cxn ang="0">
                <a:pos x="1106816" y="3542"/>
              </a:cxn>
              <a:cxn ang="0">
                <a:pos x="1229499" y="13873"/>
              </a:cxn>
              <a:cxn ang="0">
                <a:pos x="1346187" y="30549"/>
              </a:cxn>
              <a:cxn ang="0">
                <a:pos x="1455848" y="53126"/>
              </a:cxn>
              <a:cxn ang="0">
                <a:pos x="1557448" y="81162"/>
              </a:cxn>
              <a:cxn ang="0">
                <a:pos x="1649956" y="114211"/>
              </a:cxn>
              <a:cxn ang="0">
                <a:pos x="1732340" y="151832"/>
              </a:cxn>
              <a:cxn ang="0">
                <a:pos x="1803566" y="193580"/>
              </a:cxn>
              <a:cxn ang="0">
                <a:pos x="1887229" y="262969"/>
              </a:cxn>
              <a:cxn ang="0">
                <a:pos x="1950094" y="365793"/>
              </a:cxn>
              <a:cxn ang="0">
                <a:pos x="1956257" y="448280"/>
              </a:cxn>
              <a:cxn ang="0">
                <a:pos x="1908419" y="553575"/>
              </a:cxn>
              <a:cxn ang="0">
                <a:pos x="1803566" y="647679"/>
              </a:cxn>
              <a:cxn ang="0">
                <a:pos x="1732340" y="689426"/>
              </a:cxn>
              <a:cxn ang="0">
                <a:pos x="1649956" y="727045"/>
              </a:cxn>
              <a:cxn ang="0">
                <a:pos x="1557448" y="760093"/>
              </a:cxn>
              <a:cxn ang="0">
                <a:pos x="1455848" y="788126"/>
              </a:cxn>
              <a:cxn ang="0">
                <a:pos x="1346187" y="810702"/>
              </a:cxn>
              <a:cxn ang="0">
                <a:pos x="1229499" y="827376"/>
              </a:cxn>
              <a:cxn ang="0">
                <a:pos x="1106816" y="837706"/>
              </a:cxn>
              <a:cxn ang="0">
                <a:pos x="979170" y="841248"/>
              </a:cxn>
              <a:cxn ang="0">
                <a:pos x="851523" y="837706"/>
              </a:cxn>
              <a:cxn ang="0">
                <a:pos x="728840" y="827376"/>
              </a:cxn>
              <a:cxn ang="0">
                <a:pos x="612152" y="810702"/>
              </a:cxn>
              <a:cxn ang="0">
                <a:pos x="502491" y="788126"/>
              </a:cxn>
              <a:cxn ang="0">
                <a:pos x="400891" y="760093"/>
              </a:cxn>
              <a:cxn ang="0">
                <a:pos x="308383" y="727045"/>
              </a:cxn>
              <a:cxn ang="0">
                <a:pos x="225999" y="689426"/>
              </a:cxn>
              <a:cxn ang="0">
                <a:pos x="154773" y="647679"/>
              </a:cxn>
              <a:cxn ang="0">
                <a:pos x="71110" y="578288"/>
              </a:cxn>
              <a:cxn ang="0">
                <a:pos x="8245" y="475459"/>
              </a:cxn>
            </a:cxnLst>
            <a:rect l="0" t="0" r="r" b="b"/>
            <a:pathLst>
              <a:path w="1958340" h="841375">
                <a:moveTo>
                  <a:pt x="0" y="420624"/>
                </a:moveTo>
                <a:lnTo>
                  <a:pt x="8245" y="365793"/>
                </a:lnTo>
                <a:lnTo>
                  <a:pt x="32292" y="313094"/>
                </a:lnTo>
                <a:lnTo>
                  <a:pt x="71110" y="262969"/>
                </a:lnTo>
                <a:lnTo>
                  <a:pt x="123666" y="215862"/>
                </a:lnTo>
                <a:lnTo>
                  <a:pt x="154773" y="193580"/>
                </a:lnTo>
                <a:lnTo>
                  <a:pt x="188927" y="172218"/>
                </a:lnTo>
                <a:lnTo>
                  <a:pt x="225999" y="151832"/>
                </a:lnTo>
                <a:lnTo>
                  <a:pt x="265861" y="132478"/>
                </a:lnTo>
                <a:lnTo>
                  <a:pt x="308383" y="114211"/>
                </a:lnTo>
                <a:lnTo>
                  <a:pt x="353436" y="97087"/>
                </a:lnTo>
                <a:lnTo>
                  <a:pt x="400891" y="81162"/>
                </a:lnTo>
                <a:lnTo>
                  <a:pt x="450619" y="66489"/>
                </a:lnTo>
                <a:lnTo>
                  <a:pt x="502491" y="53126"/>
                </a:lnTo>
                <a:lnTo>
                  <a:pt x="556378" y="41127"/>
                </a:lnTo>
                <a:lnTo>
                  <a:pt x="612152" y="30549"/>
                </a:lnTo>
                <a:lnTo>
                  <a:pt x="669682" y="21445"/>
                </a:lnTo>
                <a:lnTo>
                  <a:pt x="728840" y="13873"/>
                </a:lnTo>
                <a:lnTo>
                  <a:pt x="789496" y="7886"/>
                </a:lnTo>
                <a:lnTo>
                  <a:pt x="851523" y="3542"/>
                </a:lnTo>
                <a:lnTo>
                  <a:pt x="914790" y="894"/>
                </a:lnTo>
                <a:lnTo>
                  <a:pt x="979170" y="0"/>
                </a:lnTo>
                <a:lnTo>
                  <a:pt x="1043549" y="894"/>
                </a:lnTo>
                <a:lnTo>
                  <a:pt x="1106816" y="3542"/>
                </a:lnTo>
                <a:lnTo>
                  <a:pt x="1168843" y="7886"/>
                </a:lnTo>
                <a:lnTo>
                  <a:pt x="1229499" y="13873"/>
                </a:lnTo>
                <a:lnTo>
                  <a:pt x="1288657" y="21445"/>
                </a:lnTo>
                <a:lnTo>
                  <a:pt x="1346187" y="30549"/>
                </a:lnTo>
                <a:lnTo>
                  <a:pt x="1401961" y="41127"/>
                </a:lnTo>
                <a:lnTo>
                  <a:pt x="1455848" y="53126"/>
                </a:lnTo>
                <a:lnTo>
                  <a:pt x="1507720" y="66489"/>
                </a:lnTo>
                <a:lnTo>
                  <a:pt x="1557448" y="81162"/>
                </a:lnTo>
                <a:lnTo>
                  <a:pt x="1604903" y="97087"/>
                </a:lnTo>
                <a:lnTo>
                  <a:pt x="1649956" y="114211"/>
                </a:lnTo>
                <a:lnTo>
                  <a:pt x="1692478" y="132478"/>
                </a:lnTo>
                <a:lnTo>
                  <a:pt x="1732340" y="151832"/>
                </a:lnTo>
                <a:lnTo>
                  <a:pt x="1769412" y="172218"/>
                </a:lnTo>
                <a:lnTo>
                  <a:pt x="1803566" y="193580"/>
                </a:lnTo>
                <a:lnTo>
                  <a:pt x="1834673" y="215862"/>
                </a:lnTo>
                <a:lnTo>
                  <a:pt x="1887229" y="262969"/>
                </a:lnTo>
                <a:lnTo>
                  <a:pt x="1926047" y="313094"/>
                </a:lnTo>
                <a:lnTo>
                  <a:pt x="1950094" y="365793"/>
                </a:lnTo>
                <a:lnTo>
                  <a:pt x="1958340" y="420624"/>
                </a:lnTo>
                <a:lnTo>
                  <a:pt x="1956257" y="448280"/>
                </a:lnTo>
                <a:lnTo>
                  <a:pt x="1939981" y="502105"/>
                </a:lnTo>
                <a:lnTo>
                  <a:pt x="1908419" y="553575"/>
                </a:lnTo>
                <a:lnTo>
                  <a:pt x="1862604" y="602247"/>
                </a:lnTo>
                <a:lnTo>
                  <a:pt x="1803566" y="647679"/>
                </a:lnTo>
                <a:lnTo>
                  <a:pt x="1769412" y="669040"/>
                </a:lnTo>
                <a:lnTo>
                  <a:pt x="1732340" y="689426"/>
                </a:lnTo>
                <a:lnTo>
                  <a:pt x="1692478" y="708779"/>
                </a:lnTo>
                <a:lnTo>
                  <a:pt x="1649956" y="727045"/>
                </a:lnTo>
                <a:lnTo>
                  <a:pt x="1604903" y="744168"/>
                </a:lnTo>
                <a:lnTo>
                  <a:pt x="1557448" y="760093"/>
                </a:lnTo>
                <a:lnTo>
                  <a:pt x="1507720" y="774764"/>
                </a:lnTo>
                <a:lnTo>
                  <a:pt x="1455848" y="788126"/>
                </a:lnTo>
                <a:lnTo>
                  <a:pt x="1401961" y="800124"/>
                </a:lnTo>
                <a:lnTo>
                  <a:pt x="1346187" y="810702"/>
                </a:lnTo>
                <a:lnTo>
                  <a:pt x="1288657" y="819804"/>
                </a:lnTo>
                <a:lnTo>
                  <a:pt x="1229499" y="827376"/>
                </a:lnTo>
                <a:lnTo>
                  <a:pt x="1168843" y="833362"/>
                </a:lnTo>
                <a:lnTo>
                  <a:pt x="1106816" y="837706"/>
                </a:lnTo>
                <a:lnTo>
                  <a:pt x="1043549" y="840353"/>
                </a:lnTo>
                <a:lnTo>
                  <a:pt x="979170" y="841248"/>
                </a:lnTo>
                <a:lnTo>
                  <a:pt x="914790" y="840353"/>
                </a:lnTo>
                <a:lnTo>
                  <a:pt x="851523" y="837706"/>
                </a:lnTo>
                <a:lnTo>
                  <a:pt x="789496" y="833362"/>
                </a:lnTo>
                <a:lnTo>
                  <a:pt x="728840" y="827376"/>
                </a:lnTo>
                <a:lnTo>
                  <a:pt x="669682" y="819804"/>
                </a:lnTo>
                <a:lnTo>
                  <a:pt x="612152" y="810702"/>
                </a:lnTo>
                <a:lnTo>
                  <a:pt x="556378" y="800124"/>
                </a:lnTo>
                <a:lnTo>
                  <a:pt x="502491" y="788126"/>
                </a:lnTo>
                <a:lnTo>
                  <a:pt x="450619" y="774764"/>
                </a:lnTo>
                <a:lnTo>
                  <a:pt x="400891" y="760093"/>
                </a:lnTo>
                <a:lnTo>
                  <a:pt x="353436" y="744168"/>
                </a:lnTo>
                <a:lnTo>
                  <a:pt x="308383" y="727045"/>
                </a:lnTo>
                <a:lnTo>
                  <a:pt x="265861" y="708779"/>
                </a:lnTo>
                <a:lnTo>
                  <a:pt x="225999" y="689426"/>
                </a:lnTo>
                <a:lnTo>
                  <a:pt x="188927" y="669040"/>
                </a:lnTo>
                <a:lnTo>
                  <a:pt x="154773" y="647679"/>
                </a:lnTo>
                <a:lnTo>
                  <a:pt x="123666" y="625396"/>
                </a:lnTo>
                <a:lnTo>
                  <a:pt x="71110" y="578288"/>
                </a:lnTo>
                <a:lnTo>
                  <a:pt x="32292" y="528162"/>
                </a:lnTo>
                <a:lnTo>
                  <a:pt x="8245" y="475459"/>
                </a:lnTo>
                <a:lnTo>
                  <a:pt x="0" y="420624"/>
                </a:lnTo>
                <a:close/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0" name="object 70"/>
          <p:cNvSpPr txBox="1"/>
          <p:nvPr/>
        </p:nvSpPr>
        <p:spPr>
          <a:xfrm>
            <a:off x="5348288" y="5445125"/>
            <a:ext cx="766762" cy="2809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dirty="0">
                <a:solidFill>
                  <a:srgbClr val="0000FF"/>
                </a:solidFill>
                <a:latin typeface="Tahoma"/>
                <a:cs typeface="Tahoma"/>
              </a:rPr>
              <a:t>Area</a:t>
            </a:r>
            <a:r>
              <a:rPr sz="1800" b="1" spc="-10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0000FF"/>
                </a:solidFill>
                <a:latin typeface="Tahoma"/>
                <a:cs typeface="Tahoma"/>
              </a:rPr>
              <a:t>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2055" name="object 72"/>
          <p:cNvSpPr>
            <a:spLocks/>
          </p:cNvSpPr>
          <p:nvPr/>
        </p:nvSpPr>
        <p:spPr bwMode="auto">
          <a:xfrm>
            <a:off x="3333750" y="3790950"/>
            <a:ext cx="3009900" cy="1401763"/>
          </a:xfrm>
          <a:custGeom>
            <a:avLst/>
            <a:gdLst/>
            <a:ahLst/>
            <a:cxnLst>
              <a:cxn ang="0">
                <a:pos x="20704" y="583856"/>
              </a:cxn>
              <a:cxn ang="0">
                <a:pos x="124183" y="421286"/>
              </a:cxn>
              <a:cxn ang="0">
                <a:pos x="269622" y="300210"/>
              </a:cxn>
              <a:cxn ang="0">
                <a:pos x="379796" y="235210"/>
              </a:cxn>
              <a:cxn ang="0">
                <a:pos x="505431" y="176747"/>
              </a:cxn>
              <a:cxn ang="0">
                <a:pos x="645116" y="125476"/>
              </a:cxn>
              <a:cxn ang="0">
                <a:pos x="797441" y="82055"/>
              </a:cxn>
              <a:cxn ang="0">
                <a:pos x="960997" y="47141"/>
              </a:cxn>
              <a:cxn ang="0">
                <a:pos x="1134374" y="21389"/>
              </a:cxn>
              <a:cxn ang="0">
                <a:pos x="1316161" y="5456"/>
              </a:cxn>
              <a:cxn ang="0">
                <a:pos x="1504950" y="0"/>
              </a:cxn>
              <a:cxn ang="0">
                <a:pos x="1693738" y="5456"/>
              </a:cxn>
              <a:cxn ang="0">
                <a:pos x="1875525" y="21389"/>
              </a:cxn>
              <a:cxn ang="0">
                <a:pos x="2048902" y="47141"/>
              </a:cxn>
              <a:cxn ang="0">
                <a:pos x="2212458" y="82055"/>
              </a:cxn>
              <a:cxn ang="0">
                <a:pos x="2364783" y="125476"/>
              </a:cxn>
              <a:cxn ang="0">
                <a:pos x="2504468" y="176747"/>
              </a:cxn>
              <a:cxn ang="0">
                <a:pos x="2630103" y="235210"/>
              </a:cxn>
              <a:cxn ang="0">
                <a:pos x="2740277" y="300210"/>
              </a:cxn>
              <a:cxn ang="0">
                <a:pos x="2860690" y="395910"/>
              </a:cxn>
              <a:cxn ang="0">
                <a:pos x="2977766" y="555655"/>
              </a:cxn>
              <a:cxn ang="0">
                <a:pos x="3009900" y="700277"/>
              </a:cxn>
              <a:cxn ang="0">
                <a:pos x="2977766" y="844900"/>
              </a:cxn>
              <a:cxn ang="0">
                <a:pos x="2860690" y="1004645"/>
              </a:cxn>
              <a:cxn ang="0">
                <a:pos x="2740277" y="1100345"/>
              </a:cxn>
              <a:cxn ang="0">
                <a:pos x="2630103" y="1165345"/>
              </a:cxn>
              <a:cxn ang="0">
                <a:pos x="2504468" y="1223808"/>
              </a:cxn>
              <a:cxn ang="0">
                <a:pos x="2364783" y="1275079"/>
              </a:cxn>
              <a:cxn ang="0">
                <a:pos x="2212458" y="1318500"/>
              </a:cxn>
              <a:cxn ang="0">
                <a:pos x="2048902" y="1353414"/>
              </a:cxn>
              <a:cxn ang="0">
                <a:pos x="1875525" y="1379166"/>
              </a:cxn>
              <a:cxn ang="0">
                <a:pos x="1693738" y="1395099"/>
              </a:cxn>
              <a:cxn ang="0">
                <a:pos x="1504950" y="1400556"/>
              </a:cxn>
              <a:cxn ang="0">
                <a:pos x="1316161" y="1395099"/>
              </a:cxn>
              <a:cxn ang="0">
                <a:pos x="1134374" y="1379166"/>
              </a:cxn>
              <a:cxn ang="0">
                <a:pos x="960997" y="1353414"/>
              </a:cxn>
              <a:cxn ang="0">
                <a:pos x="797441" y="1318500"/>
              </a:cxn>
              <a:cxn ang="0">
                <a:pos x="645116" y="1275079"/>
              </a:cxn>
              <a:cxn ang="0">
                <a:pos x="505431" y="1223808"/>
              </a:cxn>
              <a:cxn ang="0">
                <a:pos x="379796" y="1165345"/>
              </a:cxn>
              <a:cxn ang="0">
                <a:pos x="269622" y="1100345"/>
              </a:cxn>
              <a:cxn ang="0">
                <a:pos x="149209" y="1004645"/>
              </a:cxn>
              <a:cxn ang="0">
                <a:pos x="32133" y="844900"/>
              </a:cxn>
              <a:cxn ang="0">
                <a:pos x="0" y="700277"/>
              </a:cxn>
            </a:cxnLst>
            <a:rect l="0" t="0" r="r" b="b"/>
            <a:pathLst>
              <a:path w="3009900" h="1400810">
                <a:moveTo>
                  <a:pt x="0" y="700277"/>
                </a:moveTo>
                <a:lnTo>
                  <a:pt x="5245" y="641392"/>
                </a:lnTo>
                <a:lnTo>
                  <a:pt x="20704" y="583856"/>
                </a:lnTo>
                <a:lnTo>
                  <a:pt x="45959" y="527863"/>
                </a:lnTo>
                <a:lnTo>
                  <a:pt x="80591" y="473608"/>
                </a:lnTo>
                <a:lnTo>
                  <a:pt x="124183" y="421286"/>
                </a:lnTo>
                <a:lnTo>
                  <a:pt x="176317" y="371090"/>
                </a:lnTo>
                <a:lnTo>
                  <a:pt x="236576" y="323216"/>
                </a:lnTo>
                <a:lnTo>
                  <a:pt x="269622" y="300210"/>
                </a:lnTo>
                <a:lnTo>
                  <a:pt x="304542" y="277858"/>
                </a:lnTo>
                <a:lnTo>
                  <a:pt x="341284" y="256183"/>
                </a:lnTo>
                <a:lnTo>
                  <a:pt x="379796" y="235210"/>
                </a:lnTo>
                <a:lnTo>
                  <a:pt x="420026" y="214964"/>
                </a:lnTo>
                <a:lnTo>
                  <a:pt x="461922" y="195468"/>
                </a:lnTo>
                <a:lnTo>
                  <a:pt x="505431" y="176747"/>
                </a:lnTo>
                <a:lnTo>
                  <a:pt x="550501" y="158825"/>
                </a:lnTo>
                <a:lnTo>
                  <a:pt x="597080" y="141727"/>
                </a:lnTo>
                <a:lnTo>
                  <a:pt x="645116" y="125476"/>
                </a:lnTo>
                <a:lnTo>
                  <a:pt x="694556" y="110098"/>
                </a:lnTo>
                <a:lnTo>
                  <a:pt x="745348" y="95616"/>
                </a:lnTo>
                <a:lnTo>
                  <a:pt x="797441" y="82055"/>
                </a:lnTo>
                <a:lnTo>
                  <a:pt x="850781" y="69440"/>
                </a:lnTo>
                <a:lnTo>
                  <a:pt x="905318" y="57793"/>
                </a:lnTo>
                <a:lnTo>
                  <a:pt x="960997" y="47141"/>
                </a:lnTo>
                <a:lnTo>
                  <a:pt x="1017768" y="37506"/>
                </a:lnTo>
                <a:lnTo>
                  <a:pt x="1075577" y="28914"/>
                </a:lnTo>
                <a:lnTo>
                  <a:pt x="1134374" y="21389"/>
                </a:lnTo>
                <a:lnTo>
                  <a:pt x="1194105" y="14955"/>
                </a:lnTo>
                <a:lnTo>
                  <a:pt x="1254718" y="9636"/>
                </a:lnTo>
                <a:lnTo>
                  <a:pt x="1316161" y="5456"/>
                </a:lnTo>
                <a:lnTo>
                  <a:pt x="1378382" y="2441"/>
                </a:lnTo>
                <a:lnTo>
                  <a:pt x="1441329" y="614"/>
                </a:lnTo>
                <a:lnTo>
                  <a:pt x="1504950" y="0"/>
                </a:lnTo>
                <a:lnTo>
                  <a:pt x="1568570" y="614"/>
                </a:lnTo>
                <a:lnTo>
                  <a:pt x="1631517" y="2441"/>
                </a:lnTo>
                <a:lnTo>
                  <a:pt x="1693738" y="5456"/>
                </a:lnTo>
                <a:lnTo>
                  <a:pt x="1755181" y="9636"/>
                </a:lnTo>
                <a:lnTo>
                  <a:pt x="1815794" y="14955"/>
                </a:lnTo>
                <a:lnTo>
                  <a:pt x="1875525" y="21389"/>
                </a:lnTo>
                <a:lnTo>
                  <a:pt x="1934322" y="28914"/>
                </a:lnTo>
                <a:lnTo>
                  <a:pt x="1992131" y="37506"/>
                </a:lnTo>
                <a:lnTo>
                  <a:pt x="2048902" y="47141"/>
                </a:lnTo>
                <a:lnTo>
                  <a:pt x="2104581" y="57793"/>
                </a:lnTo>
                <a:lnTo>
                  <a:pt x="2159118" y="69440"/>
                </a:lnTo>
                <a:lnTo>
                  <a:pt x="2212458" y="82055"/>
                </a:lnTo>
                <a:lnTo>
                  <a:pt x="2264551" y="95616"/>
                </a:lnTo>
                <a:lnTo>
                  <a:pt x="2315343" y="110098"/>
                </a:lnTo>
                <a:lnTo>
                  <a:pt x="2364783" y="125476"/>
                </a:lnTo>
                <a:lnTo>
                  <a:pt x="2412819" y="141727"/>
                </a:lnTo>
                <a:lnTo>
                  <a:pt x="2459398" y="158825"/>
                </a:lnTo>
                <a:lnTo>
                  <a:pt x="2504468" y="176747"/>
                </a:lnTo>
                <a:lnTo>
                  <a:pt x="2547977" y="195468"/>
                </a:lnTo>
                <a:lnTo>
                  <a:pt x="2589873" y="214964"/>
                </a:lnTo>
                <a:lnTo>
                  <a:pt x="2630103" y="235210"/>
                </a:lnTo>
                <a:lnTo>
                  <a:pt x="2668615" y="256183"/>
                </a:lnTo>
                <a:lnTo>
                  <a:pt x="2705357" y="277858"/>
                </a:lnTo>
                <a:lnTo>
                  <a:pt x="2740277" y="300210"/>
                </a:lnTo>
                <a:lnTo>
                  <a:pt x="2773323" y="323216"/>
                </a:lnTo>
                <a:lnTo>
                  <a:pt x="2804442" y="346851"/>
                </a:lnTo>
                <a:lnTo>
                  <a:pt x="2860690" y="395910"/>
                </a:lnTo>
                <a:lnTo>
                  <a:pt x="2908606" y="447193"/>
                </a:lnTo>
                <a:lnTo>
                  <a:pt x="2947770" y="500506"/>
                </a:lnTo>
                <a:lnTo>
                  <a:pt x="2977766" y="555655"/>
                </a:lnTo>
                <a:lnTo>
                  <a:pt x="2998175" y="612444"/>
                </a:lnTo>
                <a:lnTo>
                  <a:pt x="3008579" y="670679"/>
                </a:lnTo>
                <a:lnTo>
                  <a:pt x="3009900" y="700277"/>
                </a:lnTo>
                <a:lnTo>
                  <a:pt x="3008579" y="729876"/>
                </a:lnTo>
                <a:lnTo>
                  <a:pt x="2998175" y="788111"/>
                </a:lnTo>
                <a:lnTo>
                  <a:pt x="2977766" y="844900"/>
                </a:lnTo>
                <a:lnTo>
                  <a:pt x="2947770" y="900049"/>
                </a:lnTo>
                <a:lnTo>
                  <a:pt x="2908606" y="953362"/>
                </a:lnTo>
                <a:lnTo>
                  <a:pt x="2860690" y="1004645"/>
                </a:lnTo>
                <a:lnTo>
                  <a:pt x="2804442" y="1053704"/>
                </a:lnTo>
                <a:lnTo>
                  <a:pt x="2773323" y="1077339"/>
                </a:lnTo>
                <a:lnTo>
                  <a:pt x="2740277" y="1100345"/>
                </a:lnTo>
                <a:lnTo>
                  <a:pt x="2705357" y="1122697"/>
                </a:lnTo>
                <a:lnTo>
                  <a:pt x="2668615" y="1144372"/>
                </a:lnTo>
                <a:lnTo>
                  <a:pt x="2630103" y="1165345"/>
                </a:lnTo>
                <a:lnTo>
                  <a:pt x="2589873" y="1185591"/>
                </a:lnTo>
                <a:lnTo>
                  <a:pt x="2547977" y="1205087"/>
                </a:lnTo>
                <a:lnTo>
                  <a:pt x="2504468" y="1223808"/>
                </a:lnTo>
                <a:lnTo>
                  <a:pt x="2459398" y="1241730"/>
                </a:lnTo>
                <a:lnTo>
                  <a:pt x="2412819" y="1258828"/>
                </a:lnTo>
                <a:lnTo>
                  <a:pt x="2364783" y="1275079"/>
                </a:lnTo>
                <a:lnTo>
                  <a:pt x="2315343" y="1290457"/>
                </a:lnTo>
                <a:lnTo>
                  <a:pt x="2264551" y="1304939"/>
                </a:lnTo>
                <a:lnTo>
                  <a:pt x="2212458" y="1318500"/>
                </a:lnTo>
                <a:lnTo>
                  <a:pt x="2159118" y="1331115"/>
                </a:lnTo>
                <a:lnTo>
                  <a:pt x="2104581" y="1342762"/>
                </a:lnTo>
                <a:lnTo>
                  <a:pt x="2048902" y="1353414"/>
                </a:lnTo>
                <a:lnTo>
                  <a:pt x="1992131" y="1363049"/>
                </a:lnTo>
                <a:lnTo>
                  <a:pt x="1934322" y="1371641"/>
                </a:lnTo>
                <a:lnTo>
                  <a:pt x="1875525" y="1379166"/>
                </a:lnTo>
                <a:lnTo>
                  <a:pt x="1815794" y="1385600"/>
                </a:lnTo>
                <a:lnTo>
                  <a:pt x="1755181" y="1390919"/>
                </a:lnTo>
                <a:lnTo>
                  <a:pt x="1693738" y="1395099"/>
                </a:lnTo>
                <a:lnTo>
                  <a:pt x="1631517" y="1398114"/>
                </a:lnTo>
                <a:lnTo>
                  <a:pt x="1568570" y="1399941"/>
                </a:lnTo>
                <a:lnTo>
                  <a:pt x="1504950" y="1400556"/>
                </a:lnTo>
                <a:lnTo>
                  <a:pt x="1441329" y="1399941"/>
                </a:lnTo>
                <a:lnTo>
                  <a:pt x="1378382" y="1398114"/>
                </a:lnTo>
                <a:lnTo>
                  <a:pt x="1316161" y="1395099"/>
                </a:lnTo>
                <a:lnTo>
                  <a:pt x="1254718" y="1390919"/>
                </a:lnTo>
                <a:lnTo>
                  <a:pt x="1194105" y="1385600"/>
                </a:lnTo>
                <a:lnTo>
                  <a:pt x="1134374" y="1379166"/>
                </a:lnTo>
                <a:lnTo>
                  <a:pt x="1075577" y="1371641"/>
                </a:lnTo>
                <a:lnTo>
                  <a:pt x="1017768" y="1363049"/>
                </a:lnTo>
                <a:lnTo>
                  <a:pt x="960997" y="1353414"/>
                </a:lnTo>
                <a:lnTo>
                  <a:pt x="905318" y="1342762"/>
                </a:lnTo>
                <a:lnTo>
                  <a:pt x="850781" y="1331115"/>
                </a:lnTo>
                <a:lnTo>
                  <a:pt x="797441" y="1318500"/>
                </a:lnTo>
                <a:lnTo>
                  <a:pt x="745348" y="1304939"/>
                </a:lnTo>
                <a:lnTo>
                  <a:pt x="694556" y="1290457"/>
                </a:lnTo>
                <a:lnTo>
                  <a:pt x="645116" y="1275079"/>
                </a:lnTo>
                <a:lnTo>
                  <a:pt x="597080" y="1258828"/>
                </a:lnTo>
                <a:lnTo>
                  <a:pt x="550501" y="1241730"/>
                </a:lnTo>
                <a:lnTo>
                  <a:pt x="505431" y="1223808"/>
                </a:lnTo>
                <a:lnTo>
                  <a:pt x="461922" y="1205087"/>
                </a:lnTo>
                <a:lnTo>
                  <a:pt x="420026" y="1185591"/>
                </a:lnTo>
                <a:lnTo>
                  <a:pt x="379796" y="1165345"/>
                </a:lnTo>
                <a:lnTo>
                  <a:pt x="341284" y="1144372"/>
                </a:lnTo>
                <a:lnTo>
                  <a:pt x="304542" y="1122697"/>
                </a:lnTo>
                <a:lnTo>
                  <a:pt x="269622" y="1100345"/>
                </a:lnTo>
                <a:lnTo>
                  <a:pt x="236576" y="1077339"/>
                </a:lnTo>
                <a:lnTo>
                  <a:pt x="205457" y="1053704"/>
                </a:lnTo>
                <a:lnTo>
                  <a:pt x="149209" y="1004645"/>
                </a:lnTo>
                <a:lnTo>
                  <a:pt x="101293" y="953362"/>
                </a:lnTo>
                <a:lnTo>
                  <a:pt x="62129" y="900049"/>
                </a:lnTo>
                <a:lnTo>
                  <a:pt x="32133" y="844900"/>
                </a:lnTo>
                <a:lnTo>
                  <a:pt x="11724" y="788111"/>
                </a:lnTo>
                <a:lnTo>
                  <a:pt x="1320" y="729876"/>
                </a:lnTo>
                <a:lnTo>
                  <a:pt x="0" y="700277"/>
                </a:lnTo>
                <a:close/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3" name="object 73"/>
          <p:cNvSpPr txBox="1"/>
          <p:nvPr/>
        </p:nvSpPr>
        <p:spPr>
          <a:xfrm>
            <a:off x="4165600" y="3946525"/>
            <a:ext cx="766763" cy="2809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dirty="0">
                <a:solidFill>
                  <a:srgbClr val="0000FF"/>
                </a:solidFill>
                <a:latin typeface="Tahoma"/>
                <a:cs typeface="Tahoma"/>
              </a:rPr>
              <a:t>Area</a:t>
            </a:r>
            <a:r>
              <a:rPr sz="1800" b="1" spc="-10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0000FF"/>
                </a:solidFill>
                <a:latin typeface="Tahoma"/>
                <a:cs typeface="Tahoma"/>
              </a:rPr>
              <a:t>2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2058" name="object 75"/>
          <p:cNvSpPr>
            <a:spLocks/>
          </p:cNvSpPr>
          <p:nvPr/>
        </p:nvSpPr>
        <p:spPr bwMode="auto">
          <a:xfrm>
            <a:off x="395288" y="5614988"/>
            <a:ext cx="1889125" cy="955675"/>
          </a:xfrm>
          <a:custGeom>
            <a:avLst/>
            <a:gdLst/>
            <a:ahLst/>
            <a:cxnLst>
              <a:cxn ang="0">
                <a:pos x="7956" y="415488"/>
              </a:cxn>
              <a:cxn ang="0">
                <a:pos x="68618" y="298688"/>
              </a:cxn>
              <a:cxn ang="0">
                <a:pos x="149349" y="219870"/>
              </a:cxn>
              <a:cxn ang="0">
                <a:pos x="218080" y="172451"/>
              </a:cxn>
              <a:cxn ang="0">
                <a:pos x="297578" y="129720"/>
              </a:cxn>
              <a:cxn ang="0">
                <a:pos x="386846" y="92182"/>
              </a:cxn>
              <a:cxn ang="0">
                <a:pos x="484888" y="60339"/>
              </a:cxn>
              <a:cxn ang="0">
                <a:pos x="590708" y="34696"/>
              </a:cxn>
              <a:cxn ang="0">
                <a:pos x="703311" y="15756"/>
              </a:cxn>
              <a:cxn ang="0">
                <a:pos x="821700" y="4023"/>
              </a:cxn>
              <a:cxn ang="0">
                <a:pos x="944880" y="0"/>
              </a:cxn>
              <a:cxn ang="0">
                <a:pos x="1068059" y="4023"/>
              </a:cxn>
              <a:cxn ang="0">
                <a:pos x="1186448" y="15756"/>
              </a:cxn>
              <a:cxn ang="0">
                <a:pos x="1299051" y="34696"/>
              </a:cxn>
              <a:cxn ang="0">
                <a:pos x="1404871" y="60339"/>
              </a:cxn>
              <a:cxn ang="0">
                <a:pos x="1502913" y="92182"/>
              </a:cxn>
              <a:cxn ang="0">
                <a:pos x="1592181" y="129720"/>
              </a:cxn>
              <a:cxn ang="0">
                <a:pos x="1671679" y="172451"/>
              </a:cxn>
              <a:cxn ang="0">
                <a:pos x="1740410" y="219870"/>
              </a:cxn>
              <a:cxn ang="0">
                <a:pos x="1821141" y="298688"/>
              </a:cxn>
              <a:cxn ang="0">
                <a:pos x="1881803" y="415488"/>
              </a:cxn>
              <a:cxn ang="0">
                <a:pos x="1887750" y="509187"/>
              </a:cxn>
              <a:cxn ang="0">
                <a:pos x="1841589" y="628787"/>
              </a:cxn>
              <a:cxn ang="0">
                <a:pos x="1740410" y="735677"/>
              </a:cxn>
              <a:cxn ang="0">
                <a:pos x="1671679" y="783096"/>
              </a:cxn>
              <a:cxn ang="0">
                <a:pos x="1592181" y="825827"/>
              </a:cxn>
              <a:cxn ang="0">
                <a:pos x="1502913" y="863365"/>
              </a:cxn>
              <a:cxn ang="0">
                <a:pos x="1404871" y="895208"/>
              </a:cxn>
              <a:cxn ang="0">
                <a:pos x="1299051" y="920851"/>
              </a:cxn>
              <a:cxn ang="0">
                <a:pos x="1186448" y="939791"/>
              </a:cxn>
              <a:cxn ang="0">
                <a:pos x="1068059" y="951524"/>
              </a:cxn>
              <a:cxn ang="0">
                <a:pos x="944880" y="955548"/>
              </a:cxn>
              <a:cxn ang="0">
                <a:pos x="821700" y="951524"/>
              </a:cxn>
              <a:cxn ang="0">
                <a:pos x="703311" y="939791"/>
              </a:cxn>
              <a:cxn ang="0">
                <a:pos x="590708" y="920851"/>
              </a:cxn>
              <a:cxn ang="0">
                <a:pos x="484888" y="895208"/>
              </a:cxn>
              <a:cxn ang="0">
                <a:pos x="386846" y="863365"/>
              </a:cxn>
              <a:cxn ang="0">
                <a:pos x="297578" y="825827"/>
              </a:cxn>
              <a:cxn ang="0">
                <a:pos x="218080" y="783096"/>
              </a:cxn>
              <a:cxn ang="0">
                <a:pos x="149349" y="735677"/>
              </a:cxn>
              <a:cxn ang="0">
                <a:pos x="68618" y="656859"/>
              </a:cxn>
              <a:cxn ang="0">
                <a:pos x="7956" y="540059"/>
              </a:cxn>
            </a:cxnLst>
            <a:rect l="0" t="0" r="r" b="b"/>
            <a:pathLst>
              <a:path w="1889760" h="955675">
                <a:moveTo>
                  <a:pt x="0" y="477774"/>
                </a:moveTo>
                <a:lnTo>
                  <a:pt x="7956" y="415488"/>
                </a:lnTo>
                <a:lnTo>
                  <a:pt x="31161" y="355625"/>
                </a:lnTo>
                <a:lnTo>
                  <a:pt x="68618" y="298688"/>
                </a:lnTo>
                <a:lnTo>
                  <a:pt x="119332" y="245181"/>
                </a:lnTo>
                <a:lnTo>
                  <a:pt x="149349" y="219870"/>
                </a:lnTo>
                <a:lnTo>
                  <a:pt x="182306" y="195606"/>
                </a:lnTo>
                <a:lnTo>
                  <a:pt x="218080" y="172451"/>
                </a:lnTo>
                <a:lnTo>
                  <a:pt x="256545" y="150468"/>
                </a:lnTo>
                <a:lnTo>
                  <a:pt x="297578" y="129720"/>
                </a:lnTo>
                <a:lnTo>
                  <a:pt x="341053" y="110271"/>
                </a:lnTo>
                <a:lnTo>
                  <a:pt x="386846" y="92182"/>
                </a:lnTo>
                <a:lnTo>
                  <a:pt x="434832" y="75517"/>
                </a:lnTo>
                <a:lnTo>
                  <a:pt x="484888" y="60339"/>
                </a:lnTo>
                <a:lnTo>
                  <a:pt x="536888" y="46711"/>
                </a:lnTo>
                <a:lnTo>
                  <a:pt x="590708" y="34696"/>
                </a:lnTo>
                <a:lnTo>
                  <a:pt x="646224" y="24357"/>
                </a:lnTo>
                <a:lnTo>
                  <a:pt x="703311" y="15756"/>
                </a:lnTo>
                <a:lnTo>
                  <a:pt x="761845" y="8957"/>
                </a:lnTo>
                <a:lnTo>
                  <a:pt x="821700" y="4023"/>
                </a:lnTo>
                <a:lnTo>
                  <a:pt x="882753" y="1016"/>
                </a:lnTo>
                <a:lnTo>
                  <a:pt x="944880" y="0"/>
                </a:lnTo>
                <a:lnTo>
                  <a:pt x="1007006" y="1016"/>
                </a:lnTo>
                <a:lnTo>
                  <a:pt x="1068059" y="4023"/>
                </a:lnTo>
                <a:lnTo>
                  <a:pt x="1127914" y="8957"/>
                </a:lnTo>
                <a:lnTo>
                  <a:pt x="1186448" y="15756"/>
                </a:lnTo>
                <a:lnTo>
                  <a:pt x="1243535" y="24357"/>
                </a:lnTo>
                <a:lnTo>
                  <a:pt x="1299051" y="34696"/>
                </a:lnTo>
                <a:lnTo>
                  <a:pt x="1352871" y="46711"/>
                </a:lnTo>
                <a:lnTo>
                  <a:pt x="1404871" y="60339"/>
                </a:lnTo>
                <a:lnTo>
                  <a:pt x="1454927" y="75517"/>
                </a:lnTo>
                <a:lnTo>
                  <a:pt x="1502913" y="92182"/>
                </a:lnTo>
                <a:lnTo>
                  <a:pt x="1548706" y="110271"/>
                </a:lnTo>
                <a:lnTo>
                  <a:pt x="1592181" y="129720"/>
                </a:lnTo>
                <a:lnTo>
                  <a:pt x="1633214" y="150468"/>
                </a:lnTo>
                <a:lnTo>
                  <a:pt x="1671679" y="172451"/>
                </a:lnTo>
                <a:lnTo>
                  <a:pt x="1707453" y="195606"/>
                </a:lnTo>
                <a:lnTo>
                  <a:pt x="1740410" y="219870"/>
                </a:lnTo>
                <a:lnTo>
                  <a:pt x="1770427" y="245181"/>
                </a:lnTo>
                <a:lnTo>
                  <a:pt x="1821141" y="298688"/>
                </a:lnTo>
                <a:lnTo>
                  <a:pt x="1858598" y="355625"/>
                </a:lnTo>
                <a:lnTo>
                  <a:pt x="1881803" y="415488"/>
                </a:lnTo>
                <a:lnTo>
                  <a:pt x="1889760" y="477774"/>
                </a:lnTo>
                <a:lnTo>
                  <a:pt x="1887750" y="509187"/>
                </a:lnTo>
                <a:lnTo>
                  <a:pt x="1872045" y="570324"/>
                </a:lnTo>
                <a:lnTo>
                  <a:pt x="1841589" y="628787"/>
                </a:lnTo>
                <a:lnTo>
                  <a:pt x="1797379" y="684073"/>
                </a:lnTo>
                <a:lnTo>
                  <a:pt x="1740410" y="735677"/>
                </a:lnTo>
                <a:lnTo>
                  <a:pt x="1707453" y="759941"/>
                </a:lnTo>
                <a:lnTo>
                  <a:pt x="1671679" y="783096"/>
                </a:lnTo>
                <a:lnTo>
                  <a:pt x="1633214" y="805079"/>
                </a:lnTo>
                <a:lnTo>
                  <a:pt x="1592181" y="825827"/>
                </a:lnTo>
                <a:lnTo>
                  <a:pt x="1548706" y="845276"/>
                </a:lnTo>
                <a:lnTo>
                  <a:pt x="1502913" y="863365"/>
                </a:lnTo>
                <a:lnTo>
                  <a:pt x="1454927" y="880030"/>
                </a:lnTo>
                <a:lnTo>
                  <a:pt x="1404871" y="895208"/>
                </a:lnTo>
                <a:lnTo>
                  <a:pt x="1352871" y="908836"/>
                </a:lnTo>
                <a:lnTo>
                  <a:pt x="1299051" y="920851"/>
                </a:lnTo>
                <a:lnTo>
                  <a:pt x="1243535" y="931190"/>
                </a:lnTo>
                <a:lnTo>
                  <a:pt x="1186448" y="939791"/>
                </a:lnTo>
                <a:lnTo>
                  <a:pt x="1127914" y="946590"/>
                </a:lnTo>
                <a:lnTo>
                  <a:pt x="1068059" y="951524"/>
                </a:lnTo>
                <a:lnTo>
                  <a:pt x="1007006" y="954531"/>
                </a:lnTo>
                <a:lnTo>
                  <a:pt x="944880" y="955548"/>
                </a:lnTo>
                <a:lnTo>
                  <a:pt x="882753" y="954531"/>
                </a:lnTo>
                <a:lnTo>
                  <a:pt x="821700" y="951524"/>
                </a:lnTo>
                <a:lnTo>
                  <a:pt x="761845" y="946590"/>
                </a:lnTo>
                <a:lnTo>
                  <a:pt x="703311" y="939791"/>
                </a:lnTo>
                <a:lnTo>
                  <a:pt x="646224" y="931190"/>
                </a:lnTo>
                <a:lnTo>
                  <a:pt x="590708" y="920851"/>
                </a:lnTo>
                <a:lnTo>
                  <a:pt x="536888" y="908836"/>
                </a:lnTo>
                <a:lnTo>
                  <a:pt x="484888" y="895208"/>
                </a:lnTo>
                <a:lnTo>
                  <a:pt x="434832" y="880030"/>
                </a:lnTo>
                <a:lnTo>
                  <a:pt x="386846" y="863365"/>
                </a:lnTo>
                <a:lnTo>
                  <a:pt x="341053" y="845276"/>
                </a:lnTo>
                <a:lnTo>
                  <a:pt x="297578" y="825827"/>
                </a:lnTo>
                <a:lnTo>
                  <a:pt x="256545" y="805079"/>
                </a:lnTo>
                <a:lnTo>
                  <a:pt x="218080" y="783096"/>
                </a:lnTo>
                <a:lnTo>
                  <a:pt x="182306" y="759941"/>
                </a:lnTo>
                <a:lnTo>
                  <a:pt x="149349" y="735677"/>
                </a:lnTo>
                <a:lnTo>
                  <a:pt x="119332" y="710366"/>
                </a:lnTo>
                <a:lnTo>
                  <a:pt x="68618" y="656859"/>
                </a:lnTo>
                <a:lnTo>
                  <a:pt x="31161" y="599922"/>
                </a:lnTo>
                <a:lnTo>
                  <a:pt x="7956" y="540059"/>
                </a:lnTo>
                <a:lnTo>
                  <a:pt x="0" y="477774"/>
                </a:lnTo>
                <a:close/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6" name="object 76"/>
          <p:cNvSpPr txBox="1"/>
          <p:nvPr/>
        </p:nvSpPr>
        <p:spPr>
          <a:xfrm>
            <a:off x="796925" y="5735638"/>
            <a:ext cx="892175" cy="7762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377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dirty="0">
                <a:solidFill>
                  <a:srgbClr val="0000FF"/>
                </a:solidFill>
                <a:latin typeface="Tahoma"/>
                <a:cs typeface="Tahoma"/>
              </a:rPr>
              <a:t>Area</a:t>
            </a:r>
            <a:r>
              <a:rPr sz="1800" b="1" spc="-10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0000FF"/>
                </a:solidFill>
                <a:latin typeface="Tahoma"/>
                <a:cs typeface="Tahoma"/>
              </a:rPr>
              <a:t>3</a:t>
            </a:r>
            <a:endParaRPr sz="1800">
              <a:latin typeface="Tahoma"/>
              <a:cs typeface="Tahoma"/>
            </a:endParaRPr>
          </a:p>
          <a:p>
            <a:pPr marL="12700" fontAlgn="auto">
              <a:spcBef>
                <a:spcPts val="930"/>
              </a:spcBef>
              <a:spcAft>
                <a:spcPts val="0"/>
              </a:spcAft>
              <a:defRPr/>
            </a:pPr>
            <a:r>
              <a:rPr sz="2400" b="1" spc="-10" dirty="0">
                <a:latin typeface="Angsana New"/>
                <a:cs typeface="Angsana New"/>
              </a:rPr>
              <a:t>SCI</a:t>
            </a:r>
            <a:endParaRPr sz="2400">
              <a:latin typeface="Angsana New"/>
              <a:cs typeface="Angsana New"/>
            </a:endParaRPr>
          </a:p>
        </p:txBody>
      </p:sp>
      <p:sp>
        <p:nvSpPr>
          <p:cNvPr id="42061" name="object 78"/>
          <p:cNvSpPr>
            <a:spLocks/>
          </p:cNvSpPr>
          <p:nvPr/>
        </p:nvSpPr>
        <p:spPr bwMode="auto">
          <a:xfrm>
            <a:off x="674688" y="4492625"/>
            <a:ext cx="1889125" cy="955675"/>
          </a:xfrm>
          <a:custGeom>
            <a:avLst/>
            <a:gdLst/>
            <a:ahLst/>
            <a:cxnLst>
              <a:cxn ang="0">
                <a:pos x="7949" y="415481"/>
              </a:cxn>
              <a:cxn ang="0">
                <a:pos x="68563" y="298673"/>
              </a:cxn>
              <a:cxn ang="0">
                <a:pos x="149228" y="219853"/>
              </a:cxn>
              <a:cxn ang="0">
                <a:pos x="217904" y="172435"/>
              </a:cxn>
              <a:cxn ang="0">
                <a:pos x="297337" y="129707"/>
              </a:cxn>
              <a:cxn ang="0">
                <a:pos x="386533" y="92171"/>
              </a:cxn>
              <a:cxn ang="0">
                <a:pos x="484496" y="60331"/>
              </a:cxn>
              <a:cxn ang="0">
                <a:pos x="590231" y="34691"/>
              </a:cxn>
              <a:cxn ang="0">
                <a:pos x="702743" y="15754"/>
              </a:cxn>
              <a:cxn ang="0">
                <a:pos x="821037" y="4022"/>
              </a:cxn>
              <a:cxn ang="0">
                <a:pos x="944118" y="0"/>
              </a:cxn>
              <a:cxn ang="0">
                <a:pos x="1067205" y="4022"/>
              </a:cxn>
              <a:cxn ang="0">
                <a:pos x="1185504" y="15754"/>
              </a:cxn>
              <a:cxn ang="0">
                <a:pos x="1298020" y="34691"/>
              </a:cxn>
              <a:cxn ang="0">
                <a:pos x="1403756" y="60331"/>
              </a:cxn>
              <a:cxn ang="0">
                <a:pos x="1501719" y="92171"/>
              </a:cxn>
              <a:cxn ang="0">
                <a:pos x="1590913" y="129707"/>
              </a:cxn>
              <a:cxn ang="0">
                <a:pos x="1670344" y="172435"/>
              </a:cxn>
              <a:cxn ang="0">
                <a:pos x="1739016" y="219853"/>
              </a:cxn>
              <a:cxn ang="0">
                <a:pos x="1819677" y="298673"/>
              </a:cxn>
              <a:cxn ang="0">
                <a:pos x="1880286" y="415481"/>
              </a:cxn>
              <a:cxn ang="0">
                <a:pos x="1886227" y="509192"/>
              </a:cxn>
              <a:cxn ang="0">
                <a:pos x="1840108" y="628802"/>
              </a:cxn>
              <a:cxn ang="0">
                <a:pos x="1739016" y="735694"/>
              </a:cxn>
              <a:cxn ang="0">
                <a:pos x="1670344" y="783112"/>
              </a:cxn>
              <a:cxn ang="0">
                <a:pos x="1590913" y="825840"/>
              </a:cxn>
              <a:cxn ang="0">
                <a:pos x="1501719" y="863376"/>
              </a:cxn>
              <a:cxn ang="0">
                <a:pos x="1403756" y="895216"/>
              </a:cxn>
              <a:cxn ang="0">
                <a:pos x="1298020" y="920856"/>
              </a:cxn>
              <a:cxn ang="0">
                <a:pos x="1185504" y="939793"/>
              </a:cxn>
              <a:cxn ang="0">
                <a:pos x="1067205" y="951525"/>
              </a:cxn>
              <a:cxn ang="0">
                <a:pos x="944118" y="955548"/>
              </a:cxn>
              <a:cxn ang="0">
                <a:pos x="821037" y="951525"/>
              </a:cxn>
              <a:cxn ang="0">
                <a:pos x="702743" y="939793"/>
              </a:cxn>
              <a:cxn ang="0">
                <a:pos x="590231" y="920856"/>
              </a:cxn>
              <a:cxn ang="0">
                <a:pos x="484496" y="895216"/>
              </a:cxn>
              <a:cxn ang="0">
                <a:pos x="386533" y="863376"/>
              </a:cxn>
              <a:cxn ang="0">
                <a:pos x="297337" y="825840"/>
              </a:cxn>
              <a:cxn ang="0">
                <a:pos x="217904" y="783112"/>
              </a:cxn>
              <a:cxn ang="0">
                <a:pos x="149228" y="735694"/>
              </a:cxn>
              <a:cxn ang="0">
                <a:pos x="68563" y="656874"/>
              </a:cxn>
              <a:cxn ang="0">
                <a:pos x="7949" y="540066"/>
              </a:cxn>
            </a:cxnLst>
            <a:rect l="0" t="0" r="r" b="b"/>
            <a:pathLst>
              <a:path w="1888489" h="955675">
                <a:moveTo>
                  <a:pt x="0" y="477774"/>
                </a:moveTo>
                <a:lnTo>
                  <a:pt x="7949" y="415481"/>
                </a:lnTo>
                <a:lnTo>
                  <a:pt x="31135" y="355613"/>
                </a:lnTo>
                <a:lnTo>
                  <a:pt x="68563" y="298673"/>
                </a:lnTo>
                <a:lnTo>
                  <a:pt x="119235" y="245164"/>
                </a:lnTo>
                <a:lnTo>
                  <a:pt x="149228" y="219853"/>
                </a:lnTo>
                <a:lnTo>
                  <a:pt x="182159" y="195590"/>
                </a:lnTo>
                <a:lnTo>
                  <a:pt x="217904" y="172435"/>
                </a:lnTo>
                <a:lnTo>
                  <a:pt x="256338" y="150453"/>
                </a:lnTo>
                <a:lnTo>
                  <a:pt x="297337" y="129707"/>
                </a:lnTo>
                <a:lnTo>
                  <a:pt x="340777" y="110258"/>
                </a:lnTo>
                <a:lnTo>
                  <a:pt x="386533" y="92171"/>
                </a:lnTo>
                <a:lnTo>
                  <a:pt x="434481" y="75508"/>
                </a:lnTo>
                <a:lnTo>
                  <a:pt x="484496" y="60331"/>
                </a:lnTo>
                <a:lnTo>
                  <a:pt x="536454" y="46705"/>
                </a:lnTo>
                <a:lnTo>
                  <a:pt x="590231" y="34691"/>
                </a:lnTo>
                <a:lnTo>
                  <a:pt x="645702" y="24353"/>
                </a:lnTo>
                <a:lnTo>
                  <a:pt x="702743" y="15754"/>
                </a:lnTo>
                <a:lnTo>
                  <a:pt x="761230" y="8955"/>
                </a:lnTo>
                <a:lnTo>
                  <a:pt x="821037" y="4022"/>
                </a:lnTo>
                <a:lnTo>
                  <a:pt x="882041" y="1016"/>
                </a:lnTo>
                <a:lnTo>
                  <a:pt x="944118" y="0"/>
                </a:lnTo>
                <a:lnTo>
                  <a:pt x="1006198" y="1016"/>
                </a:lnTo>
                <a:lnTo>
                  <a:pt x="1067205" y="4022"/>
                </a:lnTo>
                <a:lnTo>
                  <a:pt x="1127016" y="8955"/>
                </a:lnTo>
                <a:lnTo>
                  <a:pt x="1185504" y="15754"/>
                </a:lnTo>
                <a:lnTo>
                  <a:pt x="1242547" y="24353"/>
                </a:lnTo>
                <a:lnTo>
                  <a:pt x="1298020" y="34691"/>
                </a:lnTo>
                <a:lnTo>
                  <a:pt x="1351797" y="46705"/>
                </a:lnTo>
                <a:lnTo>
                  <a:pt x="1403756" y="60331"/>
                </a:lnTo>
                <a:lnTo>
                  <a:pt x="1453771" y="75508"/>
                </a:lnTo>
                <a:lnTo>
                  <a:pt x="1501719" y="92171"/>
                </a:lnTo>
                <a:lnTo>
                  <a:pt x="1547474" y="110258"/>
                </a:lnTo>
                <a:lnTo>
                  <a:pt x="1590913" y="129707"/>
                </a:lnTo>
                <a:lnTo>
                  <a:pt x="1631911" y="150453"/>
                </a:lnTo>
                <a:lnTo>
                  <a:pt x="1670344" y="172435"/>
                </a:lnTo>
                <a:lnTo>
                  <a:pt x="1706087" y="195590"/>
                </a:lnTo>
                <a:lnTo>
                  <a:pt x="1739016" y="219853"/>
                </a:lnTo>
                <a:lnTo>
                  <a:pt x="1769007" y="245164"/>
                </a:lnTo>
                <a:lnTo>
                  <a:pt x="1819677" y="298673"/>
                </a:lnTo>
                <a:lnTo>
                  <a:pt x="1857102" y="355613"/>
                </a:lnTo>
                <a:lnTo>
                  <a:pt x="1880286" y="415481"/>
                </a:lnTo>
                <a:lnTo>
                  <a:pt x="1888236" y="477774"/>
                </a:lnTo>
                <a:lnTo>
                  <a:pt x="1886227" y="509192"/>
                </a:lnTo>
                <a:lnTo>
                  <a:pt x="1870536" y="570335"/>
                </a:lnTo>
                <a:lnTo>
                  <a:pt x="1840108" y="628802"/>
                </a:lnTo>
                <a:lnTo>
                  <a:pt x="1795936" y="684089"/>
                </a:lnTo>
                <a:lnTo>
                  <a:pt x="1739016" y="735694"/>
                </a:lnTo>
                <a:lnTo>
                  <a:pt x="1706087" y="759957"/>
                </a:lnTo>
                <a:lnTo>
                  <a:pt x="1670344" y="783112"/>
                </a:lnTo>
                <a:lnTo>
                  <a:pt x="1631911" y="805094"/>
                </a:lnTo>
                <a:lnTo>
                  <a:pt x="1590913" y="825840"/>
                </a:lnTo>
                <a:lnTo>
                  <a:pt x="1547474" y="845289"/>
                </a:lnTo>
                <a:lnTo>
                  <a:pt x="1501719" y="863376"/>
                </a:lnTo>
                <a:lnTo>
                  <a:pt x="1453771" y="880039"/>
                </a:lnTo>
                <a:lnTo>
                  <a:pt x="1403756" y="895216"/>
                </a:lnTo>
                <a:lnTo>
                  <a:pt x="1351797" y="908842"/>
                </a:lnTo>
                <a:lnTo>
                  <a:pt x="1298020" y="920856"/>
                </a:lnTo>
                <a:lnTo>
                  <a:pt x="1242547" y="931194"/>
                </a:lnTo>
                <a:lnTo>
                  <a:pt x="1185504" y="939793"/>
                </a:lnTo>
                <a:lnTo>
                  <a:pt x="1127016" y="946592"/>
                </a:lnTo>
                <a:lnTo>
                  <a:pt x="1067205" y="951525"/>
                </a:lnTo>
                <a:lnTo>
                  <a:pt x="1006198" y="954531"/>
                </a:lnTo>
                <a:lnTo>
                  <a:pt x="944118" y="955548"/>
                </a:lnTo>
                <a:lnTo>
                  <a:pt x="882041" y="954531"/>
                </a:lnTo>
                <a:lnTo>
                  <a:pt x="821037" y="951525"/>
                </a:lnTo>
                <a:lnTo>
                  <a:pt x="761230" y="946592"/>
                </a:lnTo>
                <a:lnTo>
                  <a:pt x="702743" y="939793"/>
                </a:lnTo>
                <a:lnTo>
                  <a:pt x="645702" y="931194"/>
                </a:lnTo>
                <a:lnTo>
                  <a:pt x="590231" y="920856"/>
                </a:lnTo>
                <a:lnTo>
                  <a:pt x="536454" y="908842"/>
                </a:lnTo>
                <a:lnTo>
                  <a:pt x="484496" y="895216"/>
                </a:lnTo>
                <a:lnTo>
                  <a:pt x="434481" y="880039"/>
                </a:lnTo>
                <a:lnTo>
                  <a:pt x="386533" y="863376"/>
                </a:lnTo>
                <a:lnTo>
                  <a:pt x="340777" y="845289"/>
                </a:lnTo>
                <a:lnTo>
                  <a:pt x="297337" y="825840"/>
                </a:lnTo>
                <a:lnTo>
                  <a:pt x="256338" y="805094"/>
                </a:lnTo>
                <a:lnTo>
                  <a:pt x="217904" y="783112"/>
                </a:lnTo>
                <a:lnTo>
                  <a:pt x="182159" y="759957"/>
                </a:lnTo>
                <a:lnTo>
                  <a:pt x="149228" y="735694"/>
                </a:lnTo>
                <a:lnTo>
                  <a:pt x="119235" y="710383"/>
                </a:lnTo>
                <a:lnTo>
                  <a:pt x="68563" y="656874"/>
                </a:lnTo>
                <a:lnTo>
                  <a:pt x="31135" y="599934"/>
                </a:lnTo>
                <a:lnTo>
                  <a:pt x="7949" y="540066"/>
                </a:lnTo>
                <a:lnTo>
                  <a:pt x="0" y="477774"/>
                </a:lnTo>
                <a:close/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" name="object 79"/>
          <p:cNvSpPr txBox="1"/>
          <p:nvPr/>
        </p:nvSpPr>
        <p:spPr>
          <a:xfrm>
            <a:off x="1201738" y="4613275"/>
            <a:ext cx="766762" cy="2809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dirty="0">
                <a:solidFill>
                  <a:srgbClr val="0000FF"/>
                </a:solidFill>
                <a:latin typeface="Tahoma"/>
                <a:cs typeface="Tahoma"/>
              </a:rPr>
              <a:t>Area</a:t>
            </a:r>
            <a:r>
              <a:rPr sz="1800" b="1" spc="-10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0000FF"/>
                </a:solidFill>
                <a:latin typeface="Tahoma"/>
                <a:cs typeface="Tahoma"/>
              </a:rPr>
              <a:t>5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2064" name="object 81"/>
          <p:cNvSpPr>
            <a:spLocks/>
          </p:cNvSpPr>
          <p:nvPr/>
        </p:nvSpPr>
        <p:spPr bwMode="auto">
          <a:xfrm>
            <a:off x="2282825" y="5124450"/>
            <a:ext cx="1889125" cy="1052513"/>
          </a:xfrm>
          <a:custGeom>
            <a:avLst/>
            <a:gdLst/>
            <a:ahLst/>
            <a:cxnLst>
              <a:cxn ang="0">
                <a:pos x="7361" y="459838"/>
              </a:cxn>
              <a:cxn ang="0">
                <a:pos x="63601" y="335772"/>
              </a:cxn>
              <a:cxn ang="0">
                <a:pos x="138619" y="251504"/>
              </a:cxn>
              <a:cxn ang="0">
                <a:pos x="202609" y="200431"/>
              </a:cxn>
              <a:cxn ang="0">
                <a:pos x="276748" y="154019"/>
              </a:cxn>
              <a:cxn ang="0">
                <a:pos x="360151" y="112760"/>
              </a:cxn>
              <a:cxn ang="0">
                <a:pos x="451931" y="77148"/>
              </a:cxn>
              <a:cxn ang="0">
                <a:pos x="551204" y="47677"/>
              </a:cxn>
              <a:cxn ang="0">
                <a:pos x="657084" y="24838"/>
              </a:cxn>
              <a:cxn ang="0">
                <a:pos x="768686" y="9126"/>
              </a:cxn>
              <a:cxn ang="0">
                <a:pos x="885124" y="1034"/>
              </a:cxn>
              <a:cxn ang="0">
                <a:pos x="1004635" y="1034"/>
              </a:cxn>
              <a:cxn ang="0">
                <a:pos x="1121073" y="9126"/>
              </a:cxn>
              <a:cxn ang="0">
                <a:pos x="1232675" y="24838"/>
              </a:cxn>
              <a:cxn ang="0">
                <a:pos x="1338555" y="47677"/>
              </a:cxn>
              <a:cxn ang="0">
                <a:pos x="1437828" y="77148"/>
              </a:cxn>
              <a:cxn ang="0">
                <a:pos x="1529608" y="112760"/>
              </a:cxn>
              <a:cxn ang="0">
                <a:pos x="1613011" y="154019"/>
              </a:cxn>
              <a:cxn ang="0">
                <a:pos x="1687150" y="200431"/>
              </a:cxn>
              <a:cxn ang="0">
                <a:pos x="1751140" y="251504"/>
              </a:cxn>
              <a:cxn ang="0">
                <a:pos x="1826158" y="335772"/>
              </a:cxn>
              <a:cxn ang="0">
                <a:pos x="1882398" y="459838"/>
              </a:cxn>
              <a:cxn ang="0">
                <a:pos x="1887901" y="559031"/>
              </a:cxn>
              <a:cxn ang="0">
                <a:pos x="1845131" y="685925"/>
              </a:cxn>
              <a:cxn ang="0">
                <a:pos x="1751140" y="800084"/>
              </a:cxn>
              <a:cxn ang="0">
                <a:pos x="1687150" y="851155"/>
              </a:cxn>
              <a:cxn ang="0">
                <a:pos x="1613011" y="897564"/>
              </a:cxn>
              <a:cxn ang="0">
                <a:pos x="1529608" y="938818"/>
              </a:cxn>
              <a:cxn ang="0">
                <a:pos x="1437828" y="974425"/>
              </a:cxn>
              <a:cxn ang="0">
                <a:pos x="1338555" y="1003892"/>
              </a:cxn>
              <a:cxn ang="0">
                <a:pos x="1232675" y="1026726"/>
              </a:cxn>
              <a:cxn ang="0">
                <a:pos x="1121073" y="1042435"/>
              </a:cxn>
              <a:cxn ang="0">
                <a:pos x="1004635" y="1050525"/>
              </a:cxn>
              <a:cxn ang="0">
                <a:pos x="885124" y="1050525"/>
              </a:cxn>
              <a:cxn ang="0">
                <a:pos x="768686" y="1042435"/>
              </a:cxn>
              <a:cxn ang="0">
                <a:pos x="657084" y="1026726"/>
              </a:cxn>
              <a:cxn ang="0">
                <a:pos x="551204" y="1003892"/>
              </a:cxn>
              <a:cxn ang="0">
                <a:pos x="451931" y="974425"/>
              </a:cxn>
              <a:cxn ang="0">
                <a:pos x="360151" y="938818"/>
              </a:cxn>
              <a:cxn ang="0">
                <a:pos x="276748" y="897564"/>
              </a:cxn>
              <a:cxn ang="0">
                <a:pos x="202609" y="851155"/>
              </a:cxn>
              <a:cxn ang="0">
                <a:pos x="138619" y="800084"/>
              </a:cxn>
              <a:cxn ang="0">
                <a:pos x="63601" y="715813"/>
              </a:cxn>
              <a:cxn ang="0">
                <a:pos x="7361" y="591733"/>
              </a:cxn>
            </a:cxnLst>
            <a:rect l="0" t="0" r="r" b="b"/>
            <a:pathLst>
              <a:path w="1889760" h="1051560">
                <a:moveTo>
                  <a:pt x="0" y="525779"/>
                </a:moveTo>
                <a:lnTo>
                  <a:pt x="7361" y="459838"/>
                </a:lnTo>
                <a:lnTo>
                  <a:pt x="28857" y="396338"/>
                </a:lnTo>
                <a:lnTo>
                  <a:pt x="63601" y="335772"/>
                </a:lnTo>
                <a:lnTo>
                  <a:pt x="110707" y="278633"/>
                </a:lnTo>
                <a:lnTo>
                  <a:pt x="138619" y="251504"/>
                </a:lnTo>
                <a:lnTo>
                  <a:pt x="169290" y="225416"/>
                </a:lnTo>
                <a:lnTo>
                  <a:pt x="202609" y="200431"/>
                </a:lnTo>
                <a:lnTo>
                  <a:pt x="238466" y="176611"/>
                </a:lnTo>
                <a:lnTo>
                  <a:pt x="276748" y="154019"/>
                </a:lnTo>
                <a:lnTo>
                  <a:pt x="317347" y="132714"/>
                </a:lnTo>
                <a:lnTo>
                  <a:pt x="360151" y="112760"/>
                </a:lnTo>
                <a:lnTo>
                  <a:pt x="405049" y="94218"/>
                </a:lnTo>
                <a:lnTo>
                  <a:pt x="451931" y="77148"/>
                </a:lnTo>
                <a:lnTo>
                  <a:pt x="500687" y="61614"/>
                </a:lnTo>
                <a:lnTo>
                  <a:pt x="551204" y="47677"/>
                </a:lnTo>
                <a:lnTo>
                  <a:pt x="603374" y="35398"/>
                </a:lnTo>
                <a:lnTo>
                  <a:pt x="657084" y="24838"/>
                </a:lnTo>
                <a:lnTo>
                  <a:pt x="712225" y="16061"/>
                </a:lnTo>
                <a:lnTo>
                  <a:pt x="768686" y="9126"/>
                </a:lnTo>
                <a:lnTo>
                  <a:pt x="826356" y="4097"/>
                </a:lnTo>
                <a:lnTo>
                  <a:pt x="885124" y="1034"/>
                </a:lnTo>
                <a:lnTo>
                  <a:pt x="944880" y="0"/>
                </a:lnTo>
                <a:lnTo>
                  <a:pt x="1004635" y="1034"/>
                </a:lnTo>
                <a:lnTo>
                  <a:pt x="1063403" y="4097"/>
                </a:lnTo>
                <a:lnTo>
                  <a:pt x="1121073" y="9126"/>
                </a:lnTo>
                <a:lnTo>
                  <a:pt x="1177534" y="16061"/>
                </a:lnTo>
                <a:lnTo>
                  <a:pt x="1232675" y="24838"/>
                </a:lnTo>
                <a:lnTo>
                  <a:pt x="1286385" y="35398"/>
                </a:lnTo>
                <a:lnTo>
                  <a:pt x="1338555" y="47677"/>
                </a:lnTo>
                <a:lnTo>
                  <a:pt x="1389072" y="61614"/>
                </a:lnTo>
                <a:lnTo>
                  <a:pt x="1437828" y="77148"/>
                </a:lnTo>
                <a:lnTo>
                  <a:pt x="1484710" y="94218"/>
                </a:lnTo>
                <a:lnTo>
                  <a:pt x="1529608" y="112760"/>
                </a:lnTo>
                <a:lnTo>
                  <a:pt x="1572412" y="132714"/>
                </a:lnTo>
                <a:lnTo>
                  <a:pt x="1613011" y="154019"/>
                </a:lnTo>
                <a:lnTo>
                  <a:pt x="1651293" y="176611"/>
                </a:lnTo>
                <a:lnTo>
                  <a:pt x="1687150" y="200431"/>
                </a:lnTo>
                <a:lnTo>
                  <a:pt x="1720469" y="225416"/>
                </a:lnTo>
                <a:lnTo>
                  <a:pt x="1751140" y="251504"/>
                </a:lnTo>
                <a:lnTo>
                  <a:pt x="1779052" y="278633"/>
                </a:lnTo>
                <a:lnTo>
                  <a:pt x="1826158" y="335772"/>
                </a:lnTo>
                <a:lnTo>
                  <a:pt x="1860902" y="396338"/>
                </a:lnTo>
                <a:lnTo>
                  <a:pt x="1882398" y="459838"/>
                </a:lnTo>
                <a:lnTo>
                  <a:pt x="1889760" y="525779"/>
                </a:lnTo>
                <a:lnTo>
                  <a:pt x="1887901" y="559031"/>
                </a:lnTo>
                <a:lnTo>
                  <a:pt x="1873361" y="623824"/>
                </a:lnTo>
                <a:lnTo>
                  <a:pt x="1845131" y="685925"/>
                </a:lnTo>
                <a:lnTo>
                  <a:pt x="1804095" y="744843"/>
                </a:lnTo>
                <a:lnTo>
                  <a:pt x="1751140" y="800084"/>
                </a:lnTo>
                <a:lnTo>
                  <a:pt x="1720469" y="826171"/>
                </a:lnTo>
                <a:lnTo>
                  <a:pt x="1687150" y="851155"/>
                </a:lnTo>
                <a:lnTo>
                  <a:pt x="1651293" y="874973"/>
                </a:lnTo>
                <a:lnTo>
                  <a:pt x="1613011" y="897564"/>
                </a:lnTo>
                <a:lnTo>
                  <a:pt x="1572412" y="918866"/>
                </a:lnTo>
                <a:lnTo>
                  <a:pt x="1529608" y="938818"/>
                </a:lnTo>
                <a:lnTo>
                  <a:pt x="1484710" y="957359"/>
                </a:lnTo>
                <a:lnTo>
                  <a:pt x="1437828" y="974425"/>
                </a:lnTo>
                <a:lnTo>
                  <a:pt x="1389072" y="989957"/>
                </a:lnTo>
                <a:lnTo>
                  <a:pt x="1338555" y="1003892"/>
                </a:lnTo>
                <a:lnTo>
                  <a:pt x="1286385" y="1016169"/>
                </a:lnTo>
                <a:lnTo>
                  <a:pt x="1232675" y="1026726"/>
                </a:lnTo>
                <a:lnTo>
                  <a:pt x="1177534" y="1035502"/>
                </a:lnTo>
                <a:lnTo>
                  <a:pt x="1121073" y="1042435"/>
                </a:lnTo>
                <a:lnTo>
                  <a:pt x="1063403" y="1047463"/>
                </a:lnTo>
                <a:lnTo>
                  <a:pt x="1004635" y="1050525"/>
                </a:lnTo>
                <a:lnTo>
                  <a:pt x="944880" y="1051560"/>
                </a:lnTo>
                <a:lnTo>
                  <a:pt x="885124" y="1050525"/>
                </a:lnTo>
                <a:lnTo>
                  <a:pt x="826356" y="1047463"/>
                </a:lnTo>
                <a:lnTo>
                  <a:pt x="768686" y="1042435"/>
                </a:lnTo>
                <a:lnTo>
                  <a:pt x="712225" y="1035502"/>
                </a:lnTo>
                <a:lnTo>
                  <a:pt x="657084" y="1026726"/>
                </a:lnTo>
                <a:lnTo>
                  <a:pt x="603374" y="1016169"/>
                </a:lnTo>
                <a:lnTo>
                  <a:pt x="551204" y="1003892"/>
                </a:lnTo>
                <a:lnTo>
                  <a:pt x="500687" y="989957"/>
                </a:lnTo>
                <a:lnTo>
                  <a:pt x="451931" y="974425"/>
                </a:lnTo>
                <a:lnTo>
                  <a:pt x="405049" y="957359"/>
                </a:lnTo>
                <a:lnTo>
                  <a:pt x="360151" y="938818"/>
                </a:lnTo>
                <a:lnTo>
                  <a:pt x="317347" y="918866"/>
                </a:lnTo>
                <a:lnTo>
                  <a:pt x="276748" y="897564"/>
                </a:lnTo>
                <a:lnTo>
                  <a:pt x="238466" y="874973"/>
                </a:lnTo>
                <a:lnTo>
                  <a:pt x="202609" y="851155"/>
                </a:lnTo>
                <a:lnTo>
                  <a:pt x="169290" y="826171"/>
                </a:lnTo>
                <a:lnTo>
                  <a:pt x="138619" y="800084"/>
                </a:lnTo>
                <a:lnTo>
                  <a:pt x="110707" y="772954"/>
                </a:lnTo>
                <a:lnTo>
                  <a:pt x="63601" y="715813"/>
                </a:lnTo>
                <a:lnTo>
                  <a:pt x="28857" y="655242"/>
                </a:lnTo>
                <a:lnTo>
                  <a:pt x="7361" y="591733"/>
                </a:lnTo>
                <a:lnTo>
                  <a:pt x="0" y="525779"/>
                </a:lnTo>
                <a:close/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82" name="object 82"/>
          <p:cNvSpPr txBox="1"/>
          <p:nvPr/>
        </p:nvSpPr>
        <p:spPr>
          <a:xfrm>
            <a:off x="2811463" y="5251450"/>
            <a:ext cx="766762" cy="2809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dirty="0">
                <a:solidFill>
                  <a:srgbClr val="0000FF"/>
                </a:solidFill>
                <a:latin typeface="Tahoma"/>
                <a:cs typeface="Tahoma"/>
              </a:rPr>
              <a:t>Area</a:t>
            </a:r>
            <a:r>
              <a:rPr sz="1800" b="1" spc="-10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0000FF"/>
                </a:solidFill>
                <a:latin typeface="Tahoma"/>
                <a:cs typeface="Tahoma"/>
              </a:rPr>
              <a:t>4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2067" name="object 84"/>
          <p:cNvSpPr>
            <a:spLocks/>
          </p:cNvSpPr>
          <p:nvPr/>
        </p:nvSpPr>
        <p:spPr bwMode="auto">
          <a:xfrm>
            <a:off x="604838" y="2809875"/>
            <a:ext cx="1258887" cy="604838"/>
          </a:xfrm>
          <a:custGeom>
            <a:avLst/>
            <a:gdLst/>
            <a:ahLst/>
            <a:cxnLst>
              <a:cxn ang="0">
                <a:pos x="0" y="302514"/>
              </a:cxn>
              <a:cxn ang="0">
                <a:pos x="12787" y="241530"/>
              </a:cxn>
              <a:cxn ang="0">
                <a:pos x="49462" y="184737"/>
              </a:cxn>
              <a:cxn ang="0">
                <a:pos x="107494" y="133350"/>
              </a:cxn>
              <a:cxn ang="0">
                <a:pos x="143728" y="110062"/>
              </a:cxn>
              <a:cxn ang="0">
                <a:pos x="184351" y="88582"/>
              </a:cxn>
              <a:cxn ang="0">
                <a:pos x="229048" y="69060"/>
              </a:cxn>
              <a:cxn ang="0">
                <a:pos x="277503" y="51649"/>
              </a:cxn>
              <a:cxn ang="0">
                <a:pos x="329398" y="36500"/>
              </a:cxn>
              <a:cxn ang="0">
                <a:pos x="384417" y="23764"/>
              </a:cxn>
              <a:cxn ang="0">
                <a:pos x="442245" y="13595"/>
              </a:cxn>
              <a:cxn ang="0">
                <a:pos x="502564" y="6143"/>
              </a:cxn>
              <a:cxn ang="0">
                <a:pos x="565058" y="1561"/>
              </a:cxn>
              <a:cxn ang="0">
                <a:pos x="629412" y="0"/>
              </a:cxn>
              <a:cxn ang="0">
                <a:pos x="693763" y="1561"/>
              </a:cxn>
              <a:cxn ang="0">
                <a:pos x="756255" y="6143"/>
              </a:cxn>
              <a:cxn ang="0">
                <a:pos x="816574" y="13595"/>
              </a:cxn>
              <a:cxn ang="0">
                <a:pos x="874400" y="23764"/>
              </a:cxn>
              <a:cxn ang="0">
                <a:pos x="929420" y="36500"/>
              </a:cxn>
              <a:cxn ang="0">
                <a:pos x="981315" y="51649"/>
              </a:cxn>
              <a:cxn ang="0">
                <a:pos x="1029769" y="69060"/>
              </a:cxn>
              <a:cxn ang="0">
                <a:pos x="1074467" y="88582"/>
              </a:cxn>
              <a:cxn ang="0">
                <a:pos x="1115091" y="110062"/>
              </a:cxn>
              <a:cxn ang="0">
                <a:pos x="1151326" y="133350"/>
              </a:cxn>
              <a:cxn ang="0">
                <a:pos x="1182854" y="158292"/>
              </a:cxn>
              <a:cxn ang="0">
                <a:pos x="1230525" y="212534"/>
              </a:cxn>
              <a:cxn ang="0">
                <a:pos x="1255574" y="271574"/>
              </a:cxn>
              <a:cxn ang="0">
                <a:pos x="1258823" y="302514"/>
              </a:cxn>
              <a:cxn ang="0">
                <a:pos x="1255574" y="333453"/>
              </a:cxn>
              <a:cxn ang="0">
                <a:pos x="1230525" y="392493"/>
              </a:cxn>
              <a:cxn ang="0">
                <a:pos x="1182854" y="446735"/>
              </a:cxn>
              <a:cxn ang="0">
                <a:pos x="1151326" y="471678"/>
              </a:cxn>
              <a:cxn ang="0">
                <a:pos x="1115091" y="494965"/>
              </a:cxn>
              <a:cxn ang="0">
                <a:pos x="1074467" y="516445"/>
              </a:cxn>
              <a:cxn ang="0">
                <a:pos x="1029769" y="535967"/>
              </a:cxn>
              <a:cxn ang="0">
                <a:pos x="981315" y="553378"/>
              </a:cxn>
              <a:cxn ang="0">
                <a:pos x="929420" y="568527"/>
              </a:cxn>
              <a:cxn ang="0">
                <a:pos x="874400" y="581263"/>
              </a:cxn>
              <a:cxn ang="0">
                <a:pos x="816574" y="591432"/>
              </a:cxn>
              <a:cxn ang="0">
                <a:pos x="756255" y="598884"/>
              </a:cxn>
              <a:cxn ang="0">
                <a:pos x="693763" y="603466"/>
              </a:cxn>
              <a:cxn ang="0">
                <a:pos x="629412" y="605028"/>
              </a:cxn>
              <a:cxn ang="0">
                <a:pos x="565058" y="603466"/>
              </a:cxn>
              <a:cxn ang="0">
                <a:pos x="502564" y="598884"/>
              </a:cxn>
              <a:cxn ang="0">
                <a:pos x="442245" y="591432"/>
              </a:cxn>
              <a:cxn ang="0">
                <a:pos x="384417" y="581263"/>
              </a:cxn>
              <a:cxn ang="0">
                <a:pos x="329398" y="568527"/>
              </a:cxn>
              <a:cxn ang="0">
                <a:pos x="277503" y="553378"/>
              </a:cxn>
              <a:cxn ang="0">
                <a:pos x="229048" y="535967"/>
              </a:cxn>
              <a:cxn ang="0">
                <a:pos x="184351" y="516445"/>
              </a:cxn>
              <a:cxn ang="0">
                <a:pos x="143728" y="494965"/>
              </a:cxn>
              <a:cxn ang="0">
                <a:pos x="107494" y="471677"/>
              </a:cxn>
              <a:cxn ang="0">
                <a:pos x="75967" y="446735"/>
              </a:cxn>
              <a:cxn ang="0">
                <a:pos x="28297" y="392493"/>
              </a:cxn>
              <a:cxn ang="0">
                <a:pos x="3249" y="333453"/>
              </a:cxn>
              <a:cxn ang="0">
                <a:pos x="0" y="302514"/>
              </a:cxn>
            </a:cxnLst>
            <a:rect l="0" t="0" r="r" b="b"/>
            <a:pathLst>
              <a:path w="1259205" h="605154">
                <a:moveTo>
                  <a:pt x="0" y="302514"/>
                </a:moveTo>
                <a:lnTo>
                  <a:pt x="12787" y="241530"/>
                </a:lnTo>
                <a:lnTo>
                  <a:pt x="49462" y="184737"/>
                </a:lnTo>
                <a:lnTo>
                  <a:pt x="107494" y="133350"/>
                </a:lnTo>
                <a:lnTo>
                  <a:pt x="143728" y="110062"/>
                </a:lnTo>
                <a:lnTo>
                  <a:pt x="184351" y="88582"/>
                </a:lnTo>
                <a:lnTo>
                  <a:pt x="229048" y="69060"/>
                </a:lnTo>
                <a:lnTo>
                  <a:pt x="277503" y="51649"/>
                </a:lnTo>
                <a:lnTo>
                  <a:pt x="329398" y="36500"/>
                </a:lnTo>
                <a:lnTo>
                  <a:pt x="384417" y="23764"/>
                </a:lnTo>
                <a:lnTo>
                  <a:pt x="442245" y="13595"/>
                </a:lnTo>
                <a:lnTo>
                  <a:pt x="502564" y="6143"/>
                </a:lnTo>
                <a:lnTo>
                  <a:pt x="565058" y="1561"/>
                </a:lnTo>
                <a:lnTo>
                  <a:pt x="629412" y="0"/>
                </a:lnTo>
                <a:lnTo>
                  <a:pt x="693763" y="1561"/>
                </a:lnTo>
                <a:lnTo>
                  <a:pt x="756255" y="6143"/>
                </a:lnTo>
                <a:lnTo>
                  <a:pt x="816574" y="13595"/>
                </a:lnTo>
                <a:lnTo>
                  <a:pt x="874400" y="23764"/>
                </a:lnTo>
                <a:lnTo>
                  <a:pt x="929420" y="36500"/>
                </a:lnTo>
                <a:lnTo>
                  <a:pt x="981315" y="51649"/>
                </a:lnTo>
                <a:lnTo>
                  <a:pt x="1029769" y="69060"/>
                </a:lnTo>
                <a:lnTo>
                  <a:pt x="1074467" y="88582"/>
                </a:lnTo>
                <a:lnTo>
                  <a:pt x="1115091" y="110062"/>
                </a:lnTo>
                <a:lnTo>
                  <a:pt x="1151326" y="133350"/>
                </a:lnTo>
                <a:lnTo>
                  <a:pt x="1182854" y="158292"/>
                </a:lnTo>
                <a:lnTo>
                  <a:pt x="1230525" y="212534"/>
                </a:lnTo>
                <a:lnTo>
                  <a:pt x="1255574" y="271574"/>
                </a:lnTo>
                <a:lnTo>
                  <a:pt x="1258823" y="302514"/>
                </a:lnTo>
                <a:lnTo>
                  <a:pt x="1255574" y="333453"/>
                </a:lnTo>
                <a:lnTo>
                  <a:pt x="1230525" y="392493"/>
                </a:lnTo>
                <a:lnTo>
                  <a:pt x="1182854" y="446735"/>
                </a:lnTo>
                <a:lnTo>
                  <a:pt x="1151326" y="471678"/>
                </a:lnTo>
                <a:lnTo>
                  <a:pt x="1115091" y="494965"/>
                </a:lnTo>
                <a:lnTo>
                  <a:pt x="1074467" y="516445"/>
                </a:lnTo>
                <a:lnTo>
                  <a:pt x="1029769" y="535967"/>
                </a:lnTo>
                <a:lnTo>
                  <a:pt x="981315" y="553378"/>
                </a:lnTo>
                <a:lnTo>
                  <a:pt x="929420" y="568527"/>
                </a:lnTo>
                <a:lnTo>
                  <a:pt x="874400" y="581263"/>
                </a:lnTo>
                <a:lnTo>
                  <a:pt x="816574" y="591432"/>
                </a:lnTo>
                <a:lnTo>
                  <a:pt x="756255" y="598884"/>
                </a:lnTo>
                <a:lnTo>
                  <a:pt x="693763" y="603466"/>
                </a:lnTo>
                <a:lnTo>
                  <a:pt x="629412" y="605028"/>
                </a:lnTo>
                <a:lnTo>
                  <a:pt x="565058" y="603466"/>
                </a:lnTo>
                <a:lnTo>
                  <a:pt x="502564" y="598884"/>
                </a:lnTo>
                <a:lnTo>
                  <a:pt x="442245" y="591432"/>
                </a:lnTo>
                <a:lnTo>
                  <a:pt x="384417" y="581263"/>
                </a:lnTo>
                <a:lnTo>
                  <a:pt x="329398" y="568527"/>
                </a:lnTo>
                <a:lnTo>
                  <a:pt x="277503" y="553378"/>
                </a:lnTo>
                <a:lnTo>
                  <a:pt x="229048" y="535967"/>
                </a:lnTo>
                <a:lnTo>
                  <a:pt x="184351" y="516445"/>
                </a:lnTo>
                <a:lnTo>
                  <a:pt x="143728" y="494965"/>
                </a:lnTo>
                <a:lnTo>
                  <a:pt x="107494" y="471677"/>
                </a:lnTo>
                <a:lnTo>
                  <a:pt x="75967" y="446735"/>
                </a:lnTo>
                <a:lnTo>
                  <a:pt x="28297" y="392493"/>
                </a:lnTo>
                <a:lnTo>
                  <a:pt x="3249" y="333453"/>
                </a:lnTo>
                <a:lnTo>
                  <a:pt x="0" y="302514"/>
                </a:lnTo>
                <a:close/>
              </a:path>
            </a:pathLst>
          </a:custGeom>
          <a:noFill/>
          <a:ln w="9143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2069" name="object 86"/>
          <p:cNvSpPr>
            <a:spLocks/>
          </p:cNvSpPr>
          <p:nvPr/>
        </p:nvSpPr>
        <p:spPr bwMode="auto">
          <a:xfrm>
            <a:off x="534988" y="3371850"/>
            <a:ext cx="1258887" cy="604838"/>
          </a:xfrm>
          <a:custGeom>
            <a:avLst/>
            <a:gdLst/>
            <a:ahLst/>
            <a:cxnLst>
              <a:cxn ang="0">
                <a:pos x="0" y="301751"/>
              </a:cxn>
              <a:cxn ang="0">
                <a:pos x="12787" y="240946"/>
              </a:cxn>
              <a:cxn ang="0">
                <a:pos x="49462" y="184308"/>
              </a:cxn>
              <a:cxn ang="0">
                <a:pos x="107494" y="133052"/>
              </a:cxn>
              <a:cxn ang="0">
                <a:pos x="143728" y="109821"/>
              </a:cxn>
              <a:cxn ang="0">
                <a:pos x="184351" y="88391"/>
              </a:cxn>
              <a:cxn ang="0">
                <a:pos x="229048" y="68914"/>
              </a:cxn>
              <a:cxn ang="0">
                <a:pos x="277503" y="51542"/>
              </a:cxn>
              <a:cxn ang="0">
                <a:pos x="329398" y="36425"/>
              </a:cxn>
              <a:cxn ang="0">
                <a:pos x="384417" y="23717"/>
              </a:cxn>
              <a:cxn ang="0">
                <a:pos x="442245" y="13568"/>
              </a:cxn>
              <a:cxn ang="0">
                <a:pos x="502564" y="6131"/>
              </a:cxn>
              <a:cxn ang="0">
                <a:pos x="565058" y="1558"/>
              </a:cxn>
              <a:cxn ang="0">
                <a:pos x="629412" y="0"/>
              </a:cxn>
              <a:cxn ang="0">
                <a:pos x="693763" y="1558"/>
              </a:cxn>
              <a:cxn ang="0">
                <a:pos x="756255" y="6131"/>
              </a:cxn>
              <a:cxn ang="0">
                <a:pos x="816574" y="13568"/>
              </a:cxn>
              <a:cxn ang="0">
                <a:pos x="874400" y="23717"/>
              </a:cxn>
              <a:cxn ang="0">
                <a:pos x="929420" y="36425"/>
              </a:cxn>
              <a:cxn ang="0">
                <a:pos x="981315" y="51542"/>
              </a:cxn>
              <a:cxn ang="0">
                <a:pos x="1029769" y="68914"/>
              </a:cxn>
              <a:cxn ang="0">
                <a:pos x="1074467" y="88392"/>
              </a:cxn>
              <a:cxn ang="0">
                <a:pos x="1115091" y="109821"/>
              </a:cxn>
              <a:cxn ang="0">
                <a:pos x="1151326" y="133052"/>
              </a:cxn>
              <a:cxn ang="0">
                <a:pos x="1182854" y="157931"/>
              </a:cxn>
              <a:cxn ang="0">
                <a:pos x="1230525" y="212030"/>
              </a:cxn>
              <a:cxn ang="0">
                <a:pos x="1255574" y="270904"/>
              </a:cxn>
              <a:cxn ang="0">
                <a:pos x="1258824" y="301751"/>
              </a:cxn>
              <a:cxn ang="0">
                <a:pos x="1255574" y="332599"/>
              </a:cxn>
              <a:cxn ang="0">
                <a:pos x="1230525" y="391473"/>
              </a:cxn>
              <a:cxn ang="0">
                <a:pos x="1182854" y="445572"/>
              </a:cxn>
              <a:cxn ang="0">
                <a:pos x="1151326" y="470451"/>
              </a:cxn>
              <a:cxn ang="0">
                <a:pos x="1115091" y="493682"/>
              </a:cxn>
              <a:cxn ang="0">
                <a:pos x="1074467" y="515112"/>
              </a:cxn>
              <a:cxn ang="0">
                <a:pos x="1029769" y="534589"/>
              </a:cxn>
              <a:cxn ang="0">
                <a:pos x="981315" y="551961"/>
              </a:cxn>
              <a:cxn ang="0">
                <a:pos x="929420" y="567078"/>
              </a:cxn>
              <a:cxn ang="0">
                <a:pos x="874400" y="579786"/>
              </a:cxn>
              <a:cxn ang="0">
                <a:pos x="816574" y="589935"/>
              </a:cxn>
              <a:cxn ang="0">
                <a:pos x="756255" y="597372"/>
              </a:cxn>
              <a:cxn ang="0">
                <a:pos x="693763" y="601945"/>
              </a:cxn>
              <a:cxn ang="0">
                <a:pos x="629412" y="603504"/>
              </a:cxn>
              <a:cxn ang="0">
                <a:pos x="565058" y="601945"/>
              </a:cxn>
              <a:cxn ang="0">
                <a:pos x="502564" y="597372"/>
              </a:cxn>
              <a:cxn ang="0">
                <a:pos x="442245" y="589935"/>
              </a:cxn>
              <a:cxn ang="0">
                <a:pos x="384417" y="579786"/>
              </a:cxn>
              <a:cxn ang="0">
                <a:pos x="329398" y="567078"/>
              </a:cxn>
              <a:cxn ang="0">
                <a:pos x="277503" y="551961"/>
              </a:cxn>
              <a:cxn ang="0">
                <a:pos x="229048" y="534589"/>
              </a:cxn>
              <a:cxn ang="0">
                <a:pos x="184351" y="515111"/>
              </a:cxn>
              <a:cxn ang="0">
                <a:pos x="143728" y="493682"/>
              </a:cxn>
              <a:cxn ang="0">
                <a:pos x="107494" y="470451"/>
              </a:cxn>
              <a:cxn ang="0">
                <a:pos x="75967" y="445572"/>
              </a:cxn>
              <a:cxn ang="0">
                <a:pos x="28297" y="391473"/>
              </a:cxn>
              <a:cxn ang="0">
                <a:pos x="3249" y="332599"/>
              </a:cxn>
              <a:cxn ang="0">
                <a:pos x="0" y="301751"/>
              </a:cxn>
            </a:cxnLst>
            <a:rect l="0" t="0" r="r" b="b"/>
            <a:pathLst>
              <a:path w="1259205" h="603885">
                <a:moveTo>
                  <a:pt x="0" y="301751"/>
                </a:moveTo>
                <a:lnTo>
                  <a:pt x="12787" y="240946"/>
                </a:lnTo>
                <a:lnTo>
                  <a:pt x="49462" y="184308"/>
                </a:lnTo>
                <a:lnTo>
                  <a:pt x="107494" y="133052"/>
                </a:lnTo>
                <a:lnTo>
                  <a:pt x="143728" y="109821"/>
                </a:lnTo>
                <a:lnTo>
                  <a:pt x="184351" y="88391"/>
                </a:lnTo>
                <a:lnTo>
                  <a:pt x="229048" y="68914"/>
                </a:lnTo>
                <a:lnTo>
                  <a:pt x="277503" y="51542"/>
                </a:lnTo>
                <a:lnTo>
                  <a:pt x="329398" y="36425"/>
                </a:lnTo>
                <a:lnTo>
                  <a:pt x="384417" y="23717"/>
                </a:lnTo>
                <a:lnTo>
                  <a:pt x="442245" y="13568"/>
                </a:lnTo>
                <a:lnTo>
                  <a:pt x="502564" y="6131"/>
                </a:lnTo>
                <a:lnTo>
                  <a:pt x="565058" y="1558"/>
                </a:lnTo>
                <a:lnTo>
                  <a:pt x="629412" y="0"/>
                </a:lnTo>
                <a:lnTo>
                  <a:pt x="693763" y="1558"/>
                </a:lnTo>
                <a:lnTo>
                  <a:pt x="756255" y="6131"/>
                </a:lnTo>
                <a:lnTo>
                  <a:pt x="816574" y="13568"/>
                </a:lnTo>
                <a:lnTo>
                  <a:pt x="874400" y="23717"/>
                </a:lnTo>
                <a:lnTo>
                  <a:pt x="929420" y="36425"/>
                </a:lnTo>
                <a:lnTo>
                  <a:pt x="981315" y="51542"/>
                </a:lnTo>
                <a:lnTo>
                  <a:pt x="1029769" y="68914"/>
                </a:lnTo>
                <a:lnTo>
                  <a:pt x="1074467" y="88392"/>
                </a:lnTo>
                <a:lnTo>
                  <a:pt x="1115091" y="109821"/>
                </a:lnTo>
                <a:lnTo>
                  <a:pt x="1151326" y="133052"/>
                </a:lnTo>
                <a:lnTo>
                  <a:pt x="1182854" y="157931"/>
                </a:lnTo>
                <a:lnTo>
                  <a:pt x="1230525" y="212030"/>
                </a:lnTo>
                <a:lnTo>
                  <a:pt x="1255574" y="270904"/>
                </a:lnTo>
                <a:lnTo>
                  <a:pt x="1258824" y="301751"/>
                </a:lnTo>
                <a:lnTo>
                  <a:pt x="1255574" y="332599"/>
                </a:lnTo>
                <a:lnTo>
                  <a:pt x="1230525" y="391473"/>
                </a:lnTo>
                <a:lnTo>
                  <a:pt x="1182854" y="445572"/>
                </a:lnTo>
                <a:lnTo>
                  <a:pt x="1151326" y="470451"/>
                </a:lnTo>
                <a:lnTo>
                  <a:pt x="1115091" y="493682"/>
                </a:lnTo>
                <a:lnTo>
                  <a:pt x="1074467" y="515112"/>
                </a:lnTo>
                <a:lnTo>
                  <a:pt x="1029769" y="534589"/>
                </a:lnTo>
                <a:lnTo>
                  <a:pt x="981315" y="551961"/>
                </a:lnTo>
                <a:lnTo>
                  <a:pt x="929420" y="567078"/>
                </a:lnTo>
                <a:lnTo>
                  <a:pt x="874400" y="579786"/>
                </a:lnTo>
                <a:lnTo>
                  <a:pt x="816574" y="589935"/>
                </a:lnTo>
                <a:lnTo>
                  <a:pt x="756255" y="597372"/>
                </a:lnTo>
                <a:lnTo>
                  <a:pt x="693763" y="601945"/>
                </a:lnTo>
                <a:lnTo>
                  <a:pt x="629412" y="603504"/>
                </a:lnTo>
                <a:lnTo>
                  <a:pt x="565058" y="601945"/>
                </a:lnTo>
                <a:lnTo>
                  <a:pt x="502564" y="597372"/>
                </a:lnTo>
                <a:lnTo>
                  <a:pt x="442245" y="589935"/>
                </a:lnTo>
                <a:lnTo>
                  <a:pt x="384417" y="579786"/>
                </a:lnTo>
                <a:lnTo>
                  <a:pt x="329398" y="567078"/>
                </a:lnTo>
                <a:lnTo>
                  <a:pt x="277503" y="551961"/>
                </a:lnTo>
                <a:lnTo>
                  <a:pt x="229048" y="534589"/>
                </a:lnTo>
                <a:lnTo>
                  <a:pt x="184351" y="515111"/>
                </a:lnTo>
                <a:lnTo>
                  <a:pt x="143728" y="493682"/>
                </a:lnTo>
                <a:lnTo>
                  <a:pt x="107494" y="470451"/>
                </a:lnTo>
                <a:lnTo>
                  <a:pt x="75967" y="445572"/>
                </a:lnTo>
                <a:lnTo>
                  <a:pt x="28297" y="391473"/>
                </a:lnTo>
                <a:lnTo>
                  <a:pt x="3249" y="332599"/>
                </a:lnTo>
                <a:lnTo>
                  <a:pt x="0" y="301751"/>
                </a:lnTo>
                <a:close/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87" name="object 87"/>
          <p:cNvSpPr txBox="1"/>
          <p:nvPr/>
        </p:nvSpPr>
        <p:spPr>
          <a:xfrm>
            <a:off x="914400" y="2895600"/>
            <a:ext cx="1820863" cy="8366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38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dirty="0">
                <a:solidFill>
                  <a:srgbClr val="0000FF"/>
                </a:solidFill>
                <a:latin typeface="Tahoma"/>
                <a:cs typeface="Tahoma"/>
              </a:rPr>
              <a:t>Area</a:t>
            </a:r>
            <a:r>
              <a:rPr sz="1800" b="1" spc="-10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800" b="1" spc="5" dirty="0">
                <a:solidFill>
                  <a:srgbClr val="0000FF"/>
                </a:solidFill>
                <a:latin typeface="Tahoma"/>
                <a:cs typeface="Tahoma"/>
              </a:rPr>
              <a:t>10</a:t>
            </a:r>
            <a:endParaRPr sz="1800">
              <a:latin typeface="Tahoma"/>
              <a:cs typeface="Tahoma"/>
            </a:endParaRPr>
          </a:p>
          <a:p>
            <a:pPr marL="404495" fontAlgn="auto">
              <a:lnSpc>
                <a:spcPts val="1570"/>
              </a:lnSpc>
              <a:spcBef>
                <a:spcPts val="805"/>
              </a:spcBef>
              <a:spcAft>
                <a:spcPts val="0"/>
              </a:spcAft>
              <a:defRPr/>
            </a:pPr>
            <a:r>
              <a:rPr sz="1400" b="1" spc="-5" dirty="0">
                <a:latin typeface="Angsana New"/>
                <a:cs typeface="Angsana New"/>
              </a:rPr>
              <a:t>Firewall </a:t>
            </a:r>
            <a:r>
              <a:rPr sz="1400" b="1" dirty="0">
                <a:latin typeface="Angsana New"/>
                <a:cs typeface="Angsana New"/>
              </a:rPr>
              <a:t>&amp; </a:t>
            </a:r>
            <a:r>
              <a:rPr sz="1400" b="1" spc="-5" dirty="0">
                <a:latin typeface="Angsana New"/>
                <a:cs typeface="Angsana New"/>
              </a:rPr>
              <a:t>Shaper </a:t>
            </a:r>
            <a:r>
              <a:rPr sz="1400" b="1" dirty="0">
                <a:latin typeface="Angsana New"/>
                <a:cs typeface="Angsana New"/>
              </a:rPr>
              <a:t>&amp;</a:t>
            </a:r>
            <a:r>
              <a:rPr sz="1400" b="1" spc="-65" dirty="0">
                <a:latin typeface="Angsana New"/>
                <a:cs typeface="Angsana New"/>
              </a:rPr>
              <a:t> </a:t>
            </a:r>
            <a:r>
              <a:rPr sz="1400" b="1" dirty="0">
                <a:latin typeface="Angsana New"/>
                <a:cs typeface="Angsana New"/>
              </a:rPr>
              <a:t>Cache</a:t>
            </a:r>
            <a:endParaRPr sz="1400">
              <a:latin typeface="Angsana New"/>
              <a:cs typeface="Angsana New"/>
            </a:endParaRPr>
          </a:p>
          <a:p>
            <a:pPr marL="12700" fontAlgn="auto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800" b="1" dirty="0">
                <a:solidFill>
                  <a:srgbClr val="0000FF"/>
                </a:solidFill>
                <a:latin typeface="Tahoma"/>
                <a:cs typeface="Tahoma"/>
              </a:rPr>
              <a:t>Area</a:t>
            </a:r>
            <a:r>
              <a:rPr sz="1800" b="1" spc="-10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800" b="1" spc="5" dirty="0">
                <a:solidFill>
                  <a:srgbClr val="0000FF"/>
                </a:solidFill>
                <a:latin typeface="Tahoma"/>
                <a:cs typeface="Tahoma"/>
              </a:rPr>
              <a:t>11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2072" name="object 89"/>
          <p:cNvSpPr>
            <a:spLocks/>
          </p:cNvSpPr>
          <p:nvPr/>
        </p:nvSpPr>
        <p:spPr bwMode="auto">
          <a:xfrm>
            <a:off x="604838" y="3860800"/>
            <a:ext cx="1258887" cy="604838"/>
          </a:xfrm>
          <a:custGeom>
            <a:avLst/>
            <a:gdLst/>
            <a:ahLst/>
            <a:cxnLst>
              <a:cxn ang="0">
                <a:pos x="0" y="302513"/>
              </a:cxn>
              <a:cxn ang="0">
                <a:pos x="12787" y="241530"/>
              </a:cxn>
              <a:cxn ang="0">
                <a:pos x="49462" y="184737"/>
              </a:cxn>
              <a:cxn ang="0">
                <a:pos x="107494" y="133350"/>
              </a:cxn>
              <a:cxn ang="0">
                <a:pos x="143728" y="110062"/>
              </a:cxn>
              <a:cxn ang="0">
                <a:pos x="184351" y="88582"/>
              </a:cxn>
              <a:cxn ang="0">
                <a:pos x="229048" y="69060"/>
              </a:cxn>
              <a:cxn ang="0">
                <a:pos x="277503" y="51649"/>
              </a:cxn>
              <a:cxn ang="0">
                <a:pos x="329398" y="36500"/>
              </a:cxn>
              <a:cxn ang="0">
                <a:pos x="384417" y="23764"/>
              </a:cxn>
              <a:cxn ang="0">
                <a:pos x="442245" y="13595"/>
              </a:cxn>
              <a:cxn ang="0">
                <a:pos x="502564" y="6143"/>
              </a:cxn>
              <a:cxn ang="0">
                <a:pos x="565058" y="1561"/>
              </a:cxn>
              <a:cxn ang="0">
                <a:pos x="629412" y="0"/>
              </a:cxn>
              <a:cxn ang="0">
                <a:pos x="693763" y="1561"/>
              </a:cxn>
              <a:cxn ang="0">
                <a:pos x="756255" y="6143"/>
              </a:cxn>
              <a:cxn ang="0">
                <a:pos x="816574" y="13595"/>
              </a:cxn>
              <a:cxn ang="0">
                <a:pos x="874400" y="23764"/>
              </a:cxn>
              <a:cxn ang="0">
                <a:pos x="929420" y="36500"/>
              </a:cxn>
              <a:cxn ang="0">
                <a:pos x="981315" y="51649"/>
              </a:cxn>
              <a:cxn ang="0">
                <a:pos x="1029769" y="69060"/>
              </a:cxn>
              <a:cxn ang="0">
                <a:pos x="1074467" y="88582"/>
              </a:cxn>
              <a:cxn ang="0">
                <a:pos x="1115091" y="110062"/>
              </a:cxn>
              <a:cxn ang="0">
                <a:pos x="1151326" y="133349"/>
              </a:cxn>
              <a:cxn ang="0">
                <a:pos x="1182854" y="158292"/>
              </a:cxn>
              <a:cxn ang="0">
                <a:pos x="1230525" y="212534"/>
              </a:cxn>
              <a:cxn ang="0">
                <a:pos x="1255574" y="271574"/>
              </a:cxn>
              <a:cxn ang="0">
                <a:pos x="1258823" y="302513"/>
              </a:cxn>
              <a:cxn ang="0">
                <a:pos x="1255574" y="333453"/>
              </a:cxn>
              <a:cxn ang="0">
                <a:pos x="1230525" y="392493"/>
              </a:cxn>
              <a:cxn ang="0">
                <a:pos x="1182854" y="446735"/>
              </a:cxn>
              <a:cxn ang="0">
                <a:pos x="1151326" y="471677"/>
              </a:cxn>
              <a:cxn ang="0">
                <a:pos x="1115091" y="494965"/>
              </a:cxn>
              <a:cxn ang="0">
                <a:pos x="1074467" y="516445"/>
              </a:cxn>
              <a:cxn ang="0">
                <a:pos x="1029769" y="535967"/>
              </a:cxn>
              <a:cxn ang="0">
                <a:pos x="981315" y="553378"/>
              </a:cxn>
              <a:cxn ang="0">
                <a:pos x="929420" y="568527"/>
              </a:cxn>
              <a:cxn ang="0">
                <a:pos x="874400" y="581263"/>
              </a:cxn>
              <a:cxn ang="0">
                <a:pos x="816574" y="591432"/>
              </a:cxn>
              <a:cxn ang="0">
                <a:pos x="756255" y="598884"/>
              </a:cxn>
              <a:cxn ang="0">
                <a:pos x="693763" y="603466"/>
              </a:cxn>
              <a:cxn ang="0">
                <a:pos x="629412" y="605027"/>
              </a:cxn>
              <a:cxn ang="0">
                <a:pos x="565058" y="603466"/>
              </a:cxn>
              <a:cxn ang="0">
                <a:pos x="502564" y="598884"/>
              </a:cxn>
              <a:cxn ang="0">
                <a:pos x="442245" y="591432"/>
              </a:cxn>
              <a:cxn ang="0">
                <a:pos x="384417" y="581263"/>
              </a:cxn>
              <a:cxn ang="0">
                <a:pos x="329398" y="568527"/>
              </a:cxn>
              <a:cxn ang="0">
                <a:pos x="277503" y="553378"/>
              </a:cxn>
              <a:cxn ang="0">
                <a:pos x="229048" y="535967"/>
              </a:cxn>
              <a:cxn ang="0">
                <a:pos x="184351" y="516445"/>
              </a:cxn>
              <a:cxn ang="0">
                <a:pos x="143728" y="494965"/>
              </a:cxn>
              <a:cxn ang="0">
                <a:pos x="107494" y="471677"/>
              </a:cxn>
              <a:cxn ang="0">
                <a:pos x="75967" y="446735"/>
              </a:cxn>
              <a:cxn ang="0">
                <a:pos x="28297" y="392493"/>
              </a:cxn>
              <a:cxn ang="0">
                <a:pos x="3249" y="333453"/>
              </a:cxn>
              <a:cxn ang="0">
                <a:pos x="0" y="302513"/>
              </a:cxn>
            </a:cxnLst>
            <a:rect l="0" t="0" r="r" b="b"/>
            <a:pathLst>
              <a:path w="1259205" h="605154">
                <a:moveTo>
                  <a:pt x="0" y="302513"/>
                </a:moveTo>
                <a:lnTo>
                  <a:pt x="12787" y="241530"/>
                </a:lnTo>
                <a:lnTo>
                  <a:pt x="49462" y="184737"/>
                </a:lnTo>
                <a:lnTo>
                  <a:pt x="107494" y="133350"/>
                </a:lnTo>
                <a:lnTo>
                  <a:pt x="143728" y="110062"/>
                </a:lnTo>
                <a:lnTo>
                  <a:pt x="184351" y="88582"/>
                </a:lnTo>
                <a:lnTo>
                  <a:pt x="229048" y="69060"/>
                </a:lnTo>
                <a:lnTo>
                  <a:pt x="277503" y="51649"/>
                </a:lnTo>
                <a:lnTo>
                  <a:pt x="329398" y="36500"/>
                </a:lnTo>
                <a:lnTo>
                  <a:pt x="384417" y="23764"/>
                </a:lnTo>
                <a:lnTo>
                  <a:pt x="442245" y="13595"/>
                </a:lnTo>
                <a:lnTo>
                  <a:pt x="502564" y="6143"/>
                </a:lnTo>
                <a:lnTo>
                  <a:pt x="565058" y="1561"/>
                </a:lnTo>
                <a:lnTo>
                  <a:pt x="629412" y="0"/>
                </a:lnTo>
                <a:lnTo>
                  <a:pt x="693763" y="1561"/>
                </a:lnTo>
                <a:lnTo>
                  <a:pt x="756255" y="6143"/>
                </a:lnTo>
                <a:lnTo>
                  <a:pt x="816574" y="13595"/>
                </a:lnTo>
                <a:lnTo>
                  <a:pt x="874400" y="23764"/>
                </a:lnTo>
                <a:lnTo>
                  <a:pt x="929420" y="36500"/>
                </a:lnTo>
                <a:lnTo>
                  <a:pt x="981315" y="51649"/>
                </a:lnTo>
                <a:lnTo>
                  <a:pt x="1029769" y="69060"/>
                </a:lnTo>
                <a:lnTo>
                  <a:pt x="1074467" y="88582"/>
                </a:lnTo>
                <a:lnTo>
                  <a:pt x="1115091" y="110062"/>
                </a:lnTo>
                <a:lnTo>
                  <a:pt x="1151326" y="133349"/>
                </a:lnTo>
                <a:lnTo>
                  <a:pt x="1182854" y="158292"/>
                </a:lnTo>
                <a:lnTo>
                  <a:pt x="1230525" y="212534"/>
                </a:lnTo>
                <a:lnTo>
                  <a:pt x="1255574" y="271574"/>
                </a:lnTo>
                <a:lnTo>
                  <a:pt x="1258823" y="302513"/>
                </a:lnTo>
                <a:lnTo>
                  <a:pt x="1255574" y="333453"/>
                </a:lnTo>
                <a:lnTo>
                  <a:pt x="1230525" y="392493"/>
                </a:lnTo>
                <a:lnTo>
                  <a:pt x="1182854" y="446735"/>
                </a:lnTo>
                <a:lnTo>
                  <a:pt x="1151326" y="471677"/>
                </a:lnTo>
                <a:lnTo>
                  <a:pt x="1115091" y="494965"/>
                </a:lnTo>
                <a:lnTo>
                  <a:pt x="1074467" y="516445"/>
                </a:lnTo>
                <a:lnTo>
                  <a:pt x="1029769" y="535967"/>
                </a:lnTo>
                <a:lnTo>
                  <a:pt x="981315" y="553378"/>
                </a:lnTo>
                <a:lnTo>
                  <a:pt x="929420" y="568527"/>
                </a:lnTo>
                <a:lnTo>
                  <a:pt x="874400" y="581263"/>
                </a:lnTo>
                <a:lnTo>
                  <a:pt x="816574" y="591432"/>
                </a:lnTo>
                <a:lnTo>
                  <a:pt x="756255" y="598884"/>
                </a:lnTo>
                <a:lnTo>
                  <a:pt x="693763" y="603466"/>
                </a:lnTo>
                <a:lnTo>
                  <a:pt x="629412" y="605027"/>
                </a:lnTo>
                <a:lnTo>
                  <a:pt x="565058" y="603466"/>
                </a:lnTo>
                <a:lnTo>
                  <a:pt x="502564" y="598884"/>
                </a:lnTo>
                <a:lnTo>
                  <a:pt x="442245" y="591432"/>
                </a:lnTo>
                <a:lnTo>
                  <a:pt x="384417" y="581263"/>
                </a:lnTo>
                <a:lnTo>
                  <a:pt x="329398" y="568527"/>
                </a:lnTo>
                <a:lnTo>
                  <a:pt x="277503" y="553378"/>
                </a:lnTo>
                <a:lnTo>
                  <a:pt x="229048" y="535967"/>
                </a:lnTo>
                <a:lnTo>
                  <a:pt x="184351" y="516445"/>
                </a:lnTo>
                <a:lnTo>
                  <a:pt x="143728" y="494965"/>
                </a:lnTo>
                <a:lnTo>
                  <a:pt x="107494" y="471677"/>
                </a:lnTo>
                <a:lnTo>
                  <a:pt x="75967" y="446735"/>
                </a:lnTo>
                <a:lnTo>
                  <a:pt x="28297" y="392493"/>
                </a:lnTo>
                <a:lnTo>
                  <a:pt x="3249" y="333453"/>
                </a:lnTo>
                <a:lnTo>
                  <a:pt x="0" y="302513"/>
                </a:lnTo>
                <a:close/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90" name="object 90"/>
          <p:cNvSpPr txBox="1"/>
          <p:nvPr/>
        </p:nvSpPr>
        <p:spPr>
          <a:xfrm>
            <a:off x="955675" y="3589338"/>
            <a:ext cx="995363" cy="6445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r"/>
            <a:r>
              <a:rPr lang="th-TH" sz="1800" b="1">
                <a:latin typeface="Angsana New" charset="-34"/>
              </a:rPr>
              <a:t>34M</a:t>
            </a:r>
            <a:endParaRPr lang="th-TH" sz="1800">
              <a:latin typeface="Angsana New" charset="-34"/>
            </a:endParaRPr>
          </a:p>
          <a:p>
            <a:pPr>
              <a:spcBef>
                <a:spcPts val="700"/>
              </a:spcBef>
            </a:pPr>
            <a:r>
              <a:rPr lang="th-TH" sz="1800" b="1">
                <a:solidFill>
                  <a:srgbClr val="0000FF"/>
                </a:solidFill>
                <a:latin typeface="Tahoma" pitchFamily="34" charset="0"/>
                <a:cs typeface="Tahoma" pitchFamily="34" charset="0"/>
              </a:rPr>
              <a:t>Area 12</a:t>
            </a:r>
            <a:endParaRPr lang="th-TH" sz="18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42075" name="object 92"/>
          <p:cNvSpPr>
            <a:spLocks/>
          </p:cNvSpPr>
          <p:nvPr/>
        </p:nvSpPr>
        <p:spPr bwMode="auto">
          <a:xfrm>
            <a:off x="6970713" y="5475288"/>
            <a:ext cx="1466850" cy="771525"/>
          </a:xfrm>
          <a:custGeom>
            <a:avLst/>
            <a:gdLst/>
            <a:ahLst/>
            <a:cxnLst>
              <a:cxn ang="0">
                <a:pos x="10615" y="319821"/>
              </a:cxn>
              <a:cxn ang="0">
                <a:pos x="90258" y="200064"/>
              </a:cxn>
              <a:cxn ang="0">
                <a:pos x="155767" y="147910"/>
              </a:cxn>
              <a:cxn ang="0">
                <a:pos x="236054" y="102139"/>
              </a:cxn>
              <a:cxn ang="0">
                <a:pos x="329359" y="63678"/>
              </a:cxn>
              <a:cxn ang="0">
                <a:pos x="433924" y="33453"/>
              </a:cxn>
              <a:cxn ang="0">
                <a:pos x="547987" y="12390"/>
              </a:cxn>
              <a:cxn ang="0">
                <a:pos x="669790" y="1415"/>
              </a:cxn>
              <a:cxn ang="0">
                <a:pos x="796297" y="1415"/>
              </a:cxn>
              <a:cxn ang="0">
                <a:pos x="918100" y="12390"/>
              </a:cxn>
              <a:cxn ang="0">
                <a:pos x="1032163" y="33453"/>
              </a:cxn>
              <a:cxn ang="0">
                <a:pos x="1136728" y="63678"/>
              </a:cxn>
              <a:cxn ang="0">
                <a:pos x="1230033" y="102139"/>
              </a:cxn>
              <a:cxn ang="0">
                <a:pos x="1310320" y="147910"/>
              </a:cxn>
              <a:cxn ang="0">
                <a:pos x="1375829" y="200064"/>
              </a:cxn>
              <a:cxn ang="0">
                <a:pos x="1442533" y="288240"/>
              </a:cxn>
              <a:cxn ang="0">
                <a:pos x="1466088" y="385572"/>
              </a:cxn>
              <a:cxn ang="0">
                <a:pos x="1442533" y="482903"/>
              </a:cxn>
              <a:cxn ang="0">
                <a:pos x="1375829" y="571079"/>
              </a:cxn>
              <a:cxn ang="0">
                <a:pos x="1310320" y="623233"/>
              </a:cxn>
              <a:cxn ang="0">
                <a:pos x="1230033" y="669004"/>
              </a:cxn>
              <a:cxn ang="0">
                <a:pos x="1136728" y="707465"/>
              </a:cxn>
              <a:cxn ang="0">
                <a:pos x="1032163" y="737690"/>
              </a:cxn>
              <a:cxn ang="0">
                <a:pos x="918100" y="758753"/>
              </a:cxn>
              <a:cxn ang="0">
                <a:pos x="796297" y="769728"/>
              </a:cxn>
              <a:cxn ang="0">
                <a:pos x="669790" y="769728"/>
              </a:cxn>
              <a:cxn ang="0">
                <a:pos x="547987" y="758753"/>
              </a:cxn>
              <a:cxn ang="0">
                <a:pos x="433924" y="737690"/>
              </a:cxn>
              <a:cxn ang="0">
                <a:pos x="329359" y="707465"/>
              </a:cxn>
              <a:cxn ang="0">
                <a:pos x="236054" y="669004"/>
              </a:cxn>
              <a:cxn ang="0">
                <a:pos x="155767" y="623233"/>
              </a:cxn>
              <a:cxn ang="0">
                <a:pos x="90258" y="571079"/>
              </a:cxn>
              <a:cxn ang="0">
                <a:pos x="23554" y="482903"/>
              </a:cxn>
              <a:cxn ang="0">
                <a:pos x="0" y="385572"/>
              </a:cxn>
            </a:cxnLst>
            <a:rect l="0" t="0" r="r" b="b"/>
            <a:pathLst>
              <a:path w="1466215" h="771525">
                <a:moveTo>
                  <a:pt x="0" y="385572"/>
                </a:moveTo>
                <a:lnTo>
                  <a:pt x="10615" y="319821"/>
                </a:lnTo>
                <a:lnTo>
                  <a:pt x="41288" y="257677"/>
                </a:lnTo>
                <a:lnTo>
                  <a:pt x="90258" y="200064"/>
                </a:lnTo>
                <a:lnTo>
                  <a:pt x="121055" y="173247"/>
                </a:lnTo>
                <a:lnTo>
                  <a:pt x="155767" y="147910"/>
                </a:lnTo>
                <a:lnTo>
                  <a:pt x="194173" y="124169"/>
                </a:lnTo>
                <a:lnTo>
                  <a:pt x="236054" y="102139"/>
                </a:lnTo>
                <a:lnTo>
                  <a:pt x="281189" y="81937"/>
                </a:lnTo>
                <a:lnTo>
                  <a:pt x="329359" y="63678"/>
                </a:lnTo>
                <a:lnTo>
                  <a:pt x="380344" y="47478"/>
                </a:lnTo>
                <a:lnTo>
                  <a:pt x="433924" y="33453"/>
                </a:lnTo>
                <a:lnTo>
                  <a:pt x="489878" y="21719"/>
                </a:lnTo>
                <a:lnTo>
                  <a:pt x="547987" y="12390"/>
                </a:lnTo>
                <a:lnTo>
                  <a:pt x="608031" y="5584"/>
                </a:lnTo>
                <a:lnTo>
                  <a:pt x="669790" y="1415"/>
                </a:lnTo>
                <a:lnTo>
                  <a:pt x="733044" y="0"/>
                </a:lnTo>
                <a:lnTo>
                  <a:pt x="796297" y="1415"/>
                </a:lnTo>
                <a:lnTo>
                  <a:pt x="858056" y="5584"/>
                </a:lnTo>
                <a:lnTo>
                  <a:pt x="918100" y="12390"/>
                </a:lnTo>
                <a:lnTo>
                  <a:pt x="976209" y="21719"/>
                </a:lnTo>
                <a:lnTo>
                  <a:pt x="1032163" y="33453"/>
                </a:lnTo>
                <a:lnTo>
                  <a:pt x="1085743" y="47478"/>
                </a:lnTo>
                <a:lnTo>
                  <a:pt x="1136728" y="63678"/>
                </a:lnTo>
                <a:lnTo>
                  <a:pt x="1184898" y="81937"/>
                </a:lnTo>
                <a:lnTo>
                  <a:pt x="1230033" y="102139"/>
                </a:lnTo>
                <a:lnTo>
                  <a:pt x="1271914" y="124169"/>
                </a:lnTo>
                <a:lnTo>
                  <a:pt x="1310320" y="147910"/>
                </a:lnTo>
                <a:lnTo>
                  <a:pt x="1345032" y="173247"/>
                </a:lnTo>
                <a:lnTo>
                  <a:pt x="1375829" y="200064"/>
                </a:lnTo>
                <a:lnTo>
                  <a:pt x="1402491" y="228246"/>
                </a:lnTo>
                <a:lnTo>
                  <a:pt x="1442533" y="288240"/>
                </a:lnTo>
                <a:lnTo>
                  <a:pt x="1463397" y="352304"/>
                </a:lnTo>
                <a:lnTo>
                  <a:pt x="1466088" y="385572"/>
                </a:lnTo>
                <a:lnTo>
                  <a:pt x="1463397" y="418839"/>
                </a:lnTo>
                <a:lnTo>
                  <a:pt x="1442533" y="482903"/>
                </a:lnTo>
                <a:lnTo>
                  <a:pt x="1402491" y="542897"/>
                </a:lnTo>
                <a:lnTo>
                  <a:pt x="1375829" y="571079"/>
                </a:lnTo>
                <a:lnTo>
                  <a:pt x="1345032" y="597896"/>
                </a:lnTo>
                <a:lnTo>
                  <a:pt x="1310320" y="623233"/>
                </a:lnTo>
                <a:lnTo>
                  <a:pt x="1271914" y="646974"/>
                </a:lnTo>
                <a:lnTo>
                  <a:pt x="1230033" y="669004"/>
                </a:lnTo>
                <a:lnTo>
                  <a:pt x="1184898" y="689206"/>
                </a:lnTo>
                <a:lnTo>
                  <a:pt x="1136728" y="707465"/>
                </a:lnTo>
                <a:lnTo>
                  <a:pt x="1085743" y="723665"/>
                </a:lnTo>
                <a:lnTo>
                  <a:pt x="1032163" y="737690"/>
                </a:lnTo>
                <a:lnTo>
                  <a:pt x="976209" y="749424"/>
                </a:lnTo>
                <a:lnTo>
                  <a:pt x="918100" y="758753"/>
                </a:lnTo>
                <a:lnTo>
                  <a:pt x="858056" y="765559"/>
                </a:lnTo>
                <a:lnTo>
                  <a:pt x="796297" y="769728"/>
                </a:lnTo>
                <a:lnTo>
                  <a:pt x="733044" y="771144"/>
                </a:lnTo>
                <a:lnTo>
                  <a:pt x="669790" y="769728"/>
                </a:lnTo>
                <a:lnTo>
                  <a:pt x="608031" y="765559"/>
                </a:lnTo>
                <a:lnTo>
                  <a:pt x="547987" y="758753"/>
                </a:lnTo>
                <a:lnTo>
                  <a:pt x="489878" y="749424"/>
                </a:lnTo>
                <a:lnTo>
                  <a:pt x="433924" y="737690"/>
                </a:lnTo>
                <a:lnTo>
                  <a:pt x="380344" y="723665"/>
                </a:lnTo>
                <a:lnTo>
                  <a:pt x="329359" y="707465"/>
                </a:lnTo>
                <a:lnTo>
                  <a:pt x="281189" y="689206"/>
                </a:lnTo>
                <a:lnTo>
                  <a:pt x="236054" y="669004"/>
                </a:lnTo>
                <a:lnTo>
                  <a:pt x="194173" y="646974"/>
                </a:lnTo>
                <a:lnTo>
                  <a:pt x="155767" y="623233"/>
                </a:lnTo>
                <a:lnTo>
                  <a:pt x="121055" y="597896"/>
                </a:lnTo>
                <a:lnTo>
                  <a:pt x="90258" y="571079"/>
                </a:lnTo>
                <a:lnTo>
                  <a:pt x="63596" y="542897"/>
                </a:lnTo>
                <a:lnTo>
                  <a:pt x="23554" y="482903"/>
                </a:lnTo>
                <a:lnTo>
                  <a:pt x="2690" y="418839"/>
                </a:lnTo>
                <a:lnTo>
                  <a:pt x="0" y="385572"/>
                </a:lnTo>
                <a:close/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93" name="object 93"/>
          <p:cNvSpPr txBox="1"/>
          <p:nvPr/>
        </p:nvSpPr>
        <p:spPr>
          <a:xfrm>
            <a:off x="7377113" y="5580063"/>
            <a:ext cx="914400" cy="6778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dirty="0">
                <a:solidFill>
                  <a:srgbClr val="0000FF"/>
                </a:solidFill>
                <a:latin typeface="Tahoma"/>
                <a:cs typeface="Tahoma"/>
              </a:rPr>
              <a:t>Area</a:t>
            </a:r>
            <a:r>
              <a:rPr sz="1800" b="1" spc="-10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800" b="1" spc="5" dirty="0">
                <a:solidFill>
                  <a:srgbClr val="0000FF"/>
                </a:solidFill>
                <a:latin typeface="Tahoma"/>
                <a:cs typeface="Tahoma"/>
              </a:rPr>
              <a:t>13</a:t>
            </a:r>
            <a:endParaRPr sz="1800">
              <a:latin typeface="Tahoma"/>
              <a:cs typeface="Tahoma"/>
            </a:endParaRPr>
          </a:p>
          <a:p>
            <a:pPr marL="152400" fontAlgn="auto">
              <a:spcBef>
                <a:spcPts val="155"/>
              </a:spcBef>
              <a:spcAft>
                <a:spcPts val="0"/>
              </a:spcAft>
              <a:defRPr/>
            </a:pPr>
            <a:r>
              <a:rPr sz="2400" b="1" spc="-5" dirty="0">
                <a:latin typeface="Angsana New"/>
                <a:cs typeface="Angsana New"/>
              </a:rPr>
              <a:t>SPN</a:t>
            </a:r>
            <a:endParaRPr sz="2400">
              <a:latin typeface="Angsana New"/>
              <a:cs typeface="Angsana New"/>
            </a:endParaRPr>
          </a:p>
        </p:txBody>
      </p:sp>
      <p:sp>
        <p:nvSpPr>
          <p:cNvPr id="42078" name="object 95"/>
          <p:cNvSpPr>
            <a:spLocks/>
          </p:cNvSpPr>
          <p:nvPr/>
        </p:nvSpPr>
        <p:spPr bwMode="auto">
          <a:xfrm>
            <a:off x="2354263" y="1828800"/>
            <a:ext cx="4478337" cy="1263650"/>
          </a:xfrm>
          <a:custGeom>
            <a:avLst/>
            <a:gdLst/>
            <a:ahLst/>
            <a:cxnLst>
              <a:cxn ang="0">
                <a:pos x="17442" y="552460"/>
              </a:cxn>
              <a:cxn ang="0">
                <a:pos x="105737" y="439296"/>
              </a:cxn>
              <a:cxn ang="0">
                <a:pos x="262297" y="334737"/>
              </a:cxn>
              <a:cxn ang="0">
                <a:pos x="401099" y="270798"/>
              </a:cxn>
              <a:cxn ang="0">
                <a:pos x="521784" y="226294"/>
              </a:cxn>
              <a:cxn ang="0">
                <a:pos x="655701" y="185023"/>
              </a:cxn>
              <a:cxn ang="0">
                <a:pos x="801964" y="147235"/>
              </a:cxn>
              <a:cxn ang="0">
                <a:pos x="959688" y="113181"/>
              </a:cxn>
              <a:cxn ang="0">
                <a:pos x="1127989" y="83110"/>
              </a:cxn>
              <a:cxn ang="0">
                <a:pos x="1305982" y="57272"/>
              </a:cxn>
              <a:cxn ang="0">
                <a:pos x="1492781" y="35916"/>
              </a:cxn>
              <a:cxn ang="0">
                <a:pos x="1687502" y="19293"/>
              </a:cxn>
              <a:cxn ang="0">
                <a:pos x="1889259" y="7652"/>
              </a:cxn>
              <a:cxn ang="0">
                <a:pos x="2097169" y="1242"/>
              </a:cxn>
              <a:cxn ang="0">
                <a:pos x="2309825" y="312"/>
              </a:cxn>
              <a:cxn ang="0">
                <a:pos x="2519588" y="4921"/>
              </a:cxn>
              <a:cxn ang="0">
                <a:pos x="2723495" y="14846"/>
              </a:cxn>
              <a:cxn ang="0">
                <a:pos x="2920660" y="29837"/>
              </a:cxn>
              <a:cxn ang="0">
                <a:pos x="3110198" y="49643"/>
              </a:cxn>
              <a:cxn ang="0">
                <a:pos x="3291224" y="74014"/>
              </a:cxn>
              <a:cxn ang="0">
                <a:pos x="3462854" y="102702"/>
              </a:cxn>
              <a:cxn ang="0">
                <a:pos x="3624202" y="135457"/>
              </a:cxn>
              <a:cxn ang="0">
                <a:pos x="3774384" y="172027"/>
              </a:cxn>
              <a:cxn ang="0">
                <a:pos x="3912515" y="212165"/>
              </a:cxn>
              <a:cxn ang="0">
                <a:pos x="4037709" y="255620"/>
              </a:cxn>
              <a:cxn ang="0">
                <a:pos x="4149081" y="302141"/>
              </a:cxn>
              <a:cxn ang="0">
                <a:pos x="4326823" y="403388"/>
              </a:cxn>
              <a:cxn ang="0">
                <a:pos x="4438659" y="513906"/>
              </a:cxn>
              <a:cxn ang="0">
                <a:pos x="4477512" y="631698"/>
              </a:cxn>
              <a:cxn ang="0">
                <a:pos x="4450394" y="730308"/>
              </a:cxn>
              <a:cxn ang="0">
                <a:pos x="4350230" y="842177"/>
              </a:cxn>
              <a:cxn ang="0">
                <a:pos x="4182981" y="945108"/>
              </a:cxn>
              <a:cxn ang="0">
                <a:pos x="4037709" y="1007775"/>
              </a:cxn>
              <a:cxn ang="0">
                <a:pos x="3912515" y="1051230"/>
              </a:cxn>
              <a:cxn ang="0">
                <a:pos x="3774384" y="1091368"/>
              </a:cxn>
              <a:cxn ang="0">
                <a:pos x="3624202" y="1127938"/>
              </a:cxn>
              <a:cxn ang="0">
                <a:pos x="3462854" y="1160693"/>
              </a:cxn>
              <a:cxn ang="0">
                <a:pos x="3291224" y="1189381"/>
              </a:cxn>
              <a:cxn ang="0">
                <a:pos x="3110198" y="1213752"/>
              </a:cxn>
              <a:cxn ang="0">
                <a:pos x="2920660" y="1233558"/>
              </a:cxn>
              <a:cxn ang="0">
                <a:pos x="2723495" y="1248549"/>
              </a:cxn>
              <a:cxn ang="0">
                <a:pos x="2519588" y="1258474"/>
              </a:cxn>
              <a:cxn ang="0">
                <a:pos x="2309825" y="1263083"/>
              </a:cxn>
              <a:cxn ang="0">
                <a:pos x="2097169" y="1262153"/>
              </a:cxn>
              <a:cxn ang="0">
                <a:pos x="1889259" y="1255743"/>
              </a:cxn>
              <a:cxn ang="0">
                <a:pos x="1687502" y="1244102"/>
              </a:cxn>
              <a:cxn ang="0">
                <a:pos x="1492781" y="1227479"/>
              </a:cxn>
              <a:cxn ang="0">
                <a:pos x="1305982" y="1206123"/>
              </a:cxn>
              <a:cxn ang="0">
                <a:pos x="1127989" y="1180285"/>
              </a:cxn>
              <a:cxn ang="0">
                <a:pos x="959688" y="1150214"/>
              </a:cxn>
              <a:cxn ang="0">
                <a:pos x="801964" y="1116160"/>
              </a:cxn>
              <a:cxn ang="0">
                <a:pos x="655701" y="1078372"/>
              </a:cxn>
              <a:cxn ang="0">
                <a:pos x="521784" y="1037101"/>
              </a:cxn>
              <a:cxn ang="0">
                <a:pos x="401099" y="992597"/>
              </a:cxn>
              <a:cxn ang="0">
                <a:pos x="262297" y="928658"/>
              </a:cxn>
              <a:cxn ang="0">
                <a:pos x="105737" y="824099"/>
              </a:cxn>
              <a:cxn ang="0">
                <a:pos x="17442" y="710935"/>
              </a:cxn>
            </a:cxnLst>
            <a:rect l="0" t="0" r="r" b="b"/>
            <a:pathLst>
              <a:path w="4478020" h="1263650">
                <a:moveTo>
                  <a:pt x="0" y="631698"/>
                </a:moveTo>
                <a:lnTo>
                  <a:pt x="4404" y="591749"/>
                </a:lnTo>
                <a:lnTo>
                  <a:pt x="17442" y="552460"/>
                </a:lnTo>
                <a:lnTo>
                  <a:pt x="38852" y="513906"/>
                </a:lnTo>
                <a:lnTo>
                  <a:pt x="68371" y="476160"/>
                </a:lnTo>
                <a:lnTo>
                  <a:pt x="105737" y="439296"/>
                </a:lnTo>
                <a:lnTo>
                  <a:pt x="150688" y="403388"/>
                </a:lnTo>
                <a:lnTo>
                  <a:pt x="202962" y="368510"/>
                </a:lnTo>
                <a:lnTo>
                  <a:pt x="262297" y="334737"/>
                </a:lnTo>
                <a:lnTo>
                  <a:pt x="328430" y="302141"/>
                </a:lnTo>
                <a:lnTo>
                  <a:pt x="363964" y="286309"/>
                </a:lnTo>
                <a:lnTo>
                  <a:pt x="401099" y="270798"/>
                </a:lnTo>
                <a:lnTo>
                  <a:pt x="439802" y="255620"/>
                </a:lnTo>
                <a:lnTo>
                  <a:pt x="480042" y="240782"/>
                </a:lnTo>
                <a:lnTo>
                  <a:pt x="521784" y="226294"/>
                </a:lnTo>
                <a:lnTo>
                  <a:pt x="564996" y="212165"/>
                </a:lnTo>
                <a:lnTo>
                  <a:pt x="609646" y="198405"/>
                </a:lnTo>
                <a:lnTo>
                  <a:pt x="655701" y="185023"/>
                </a:lnTo>
                <a:lnTo>
                  <a:pt x="703127" y="172027"/>
                </a:lnTo>
                <a:lnTo>
                  <a:pt x="751892" y="159428"/>
                </a:lnTo>
                <a:lnTo>
                  <a:pt x="801964" y="147235"/>
                </a:lnTo>
                <a:lnTo>
                  <a:pt x="853309" y="135457"/>
                </a:lnTo>
                <a:lnTo>
                  <a:pt x="905894" y="124102"/>
                </a:lnTo>
                <a:lnTo>
                  <a:pt x="959688" y="113181"/>
                </a:lnTo>
                <a:lnTo>
                  <a:pt x="1014657" y="102702"/>
                </a:lnTo>
                <a:lnTo>
                  <a:pt x="1070768" y="92676"/>
                </a:lnTo>
                <a:lnTo>
                  <a:pt x="1127989" y="83110"/>
                </a:lnTo>
                <a:lnTo>
                  <a:pt x="1186287" y="74014"/>
                </a:lnTo>
                <a:lnTo>
                  <a:pt x="1245629" y="65399"/>
                </a:lnTo>
                <a:lnTo>
                  <a:pt x="1305982" y="57272"/>
                </a:lnTo>
                <a:lnTo>
                  <a:pt x="1367313" y="49643"/>
                </a:lnTo>
                <a:lnTo>
                  <a:pt x="1429591" y="42521"/>
                </a:lnTo>
                <a:lnTo>
                  <a:pt x="1492781" y="35916"/>
                </a:lnTo>
                <a:lnTo>
                  <a:pt x="1556851" y="29837"/>
                </a:lnTo>
                <a:lnTo>
                  <a:pt x="1621769" y="24292"/>
                </a:lnTo>
                <a:lnTo>
                  <a:pt x="1687502" y="19293"/>
                </a:lnTo>
                <a:lnTo>
                  <a:pt x="1754016" y="14846"/>
                </a:lnTo>
                <a:lnTo>
                  <a:pt x="1821280" y="10963"/>
                </a:lnTo>
                <a:lnTo>
                  <a:pt x="1889259" y="7652"/>
                </a:lnTo>
                <a:lnTo>
                  <a:pt x="1957923" y="4921"/>
                </a:lnTo>
                <a:lnTo>
                  <a:pt x="2027237" y="2782"/>
                </a:lnTo>
                <a:lnTo>
                  <a:pt x="2097169" y="1242"/>
                </a:lnTo>
                <a:lnTo>
                  <a:pt x="2167686" y="312"/>
                </a:lnTo>
                <a:lnTo>
                  <a:pt x="2238756" y="0"/>
                </a:lnTo>
                <a:lnTo>
                  <a:pt x="2309825" y="312"/>
                </a:lnTo>
                <a:lnTo>
                  <a:pt x="2380342" y="1242"/>
                </a:lnTo>
                <a:lnTo>
                  <a:pt x="2450274" y="2782"/>
                </a:lnTo>
                <a:lnTo>
                  <a:pt x="2519588" y="4921"/>
                </a:lnTo>
                <a:lnTo>
                  <a:pt x="2588252" y="7652"/>
                </a:lnTo>
                <a:lnTo>
                  <a:pt x="2656231" y="10963"/>
                </a:lnTo>
                <a:lnTo>
                  <a:pt x="2723495" y="14846"/>
                </a:lnTo>
                <a:lnTo>
                  <a:pt x="2790009" y="19293"/>
                </a:lnTo>
                <a:lnTo>
                  <a:pt x="2855742" y="24292"/>
                </a:lnTo>
                <a:lnTo>
                  <a:pt x="2920660" y="29837"/>
                </a:lnTo>
                <a:lnTo>
                  <a:pt x="2984730" y="35916"/>
                </a:lnTo>
                <a:lnTo>
                  <a:pt x="3047920" y="42521"/>
                </a:lnTo>
                <a:lnTo>
                  <a:pt x="3110198" y="49643"/>
                </a:lnTo>
                <a:lnTo>
                  <a:pt x="3171529" y="57272"/>
                </a:lnTo>
                <a:lnTo>
                  <a:pt x="3231882" y="65399"/>
                </a:lnTo>
                <a:lnTo>
                  <a:pt x="3291224" y="74014"/>
                </a:lnTo>
                <a:lnTo>
                  <a:pt x="3349522" y="83110"/>
                </a:lnTo>
                <a:lnTo>
                  <a:pt x="3406743" y="92676"/>
                </a:lnTo>
                <a:lnTo>
                  <a:pt x="3462854" y="102702"/>
                </a:lnTo>
                <a:lnTo>
                  <a:pt x="3517823" y="113181"/>
                </a:lnTo>
                <a:lnTo>
                  <a:pt x="3571617" y="124102"/>
                </a:lnTo>
                <a:lnTo>
                  <a:pt x="3624202" y="135457"/>
                </a:lnTo>
                <a:lnTo>
                  <a:pt x="3675547" y="147235"/>
                </a:lnTo>
                <a:lnTo>
                  <a:pt x="3725619" y="159428"/>
                </a:lnTo>
                <a:lnTo>
                  <a:pt x="3774384" y="172027"/>
                </a:lnTo>
                <a:lnTo>
                  <a:pt x="3821811" y="185023"/>
                </a:lnTo>
                <a:lnTo>
                  <a:pt x="3867865" y="198405"/>
                </a:lnTo>
                <a:lnTo>
                  <a:pt x="3912515" y="212165"/>
                </a:lnTo>
                <a:lnTo>
                  <a:pt x="3955727" y="226294"/>
                </a:lnTo>
                <a:lnTo>
                  <a:pt x="3997469" y="240782"/>
                </a:lnTo>
                <a:lnTo>
                  <a:pt x="4037709" y="255620"/>
                </a:lnTo>
                <a:lnTo>
                  <a:pt x="4076412" y="270798"/>
                </a:lnTo>
                <a:lnTo>
                  <a:pt x="4113547" y="286309"/>
                </a:lnTo>
                <a:lnTo>
                  <a:pt x="4149081" y="302141"/>
                </a:lnTo>
                <a:lnTo>
                  <a:pt x="4215214" y="334737"/>
                </a:lnTo>
                <a:lnTo>
                  <a:pt x="4274549" y="368510"/>
                </a:lnTo>
                <a:lnTo>
                  <a:pt x="4326823" y="403388"/>
                </a:lnTo>
                <a:lnTo>
                  <a:pt x="4371774" y="439296"/>
                </a:lnTo>
                <a:lnTo>
                  <a:pt x="4409140" y="476160"/>
                </a:lnTo>
                <a:lnTo>
                  <a:pt x="4438659" y="513906"/>
                </a:lnTo>
                <a:lnTo>
                  <a:pt x="4460069" y="552460"/>
                </a:lnTo>
                <a:lnTo>
                  <a:pt x="4473107" y="591749"/>
                </a:lnTo>
                <a:lnTo>
                  <a:pt x="4477512" y="631698"/>
                </a:lnTo>
                <a:lnTo>
                  <a:pt x="4476405" y="651750"/>
                </a:lnTo>
                <a:lnTo>
                  <a:pt x="4467651" y="691378"/>
                </a:lnTo>
                <a:lnTo>
                  <a:pt x="4450394" y="730308"/>
                </a:lnTo>
                <a:lnTo>
                  <a:pt x="4424897" y="768468"/>
                </a:lnTo>
                <a:lnTo>
                  <a:pt x="4391422" y="805782"/>
                </a:lnTo>
                <a:lnTo>
                  <a:pt x="4350230" y="842177"/>
                </a:lnTo>
                <a:lnTo>
                  <a:pt x="4301585" y="877579"/>
                </a:lnTo>
                <a:lnTo>
                  <a:pt x="4245748" y="911914"/>
                </a:lnTo>
                <a:lnTo>
                  <a:pt x="4182981" y="945108"/>
                </a:lnTo>
                <a:lnTo>
                  <a:pt x="4113547" y="977086"/>
                </a:lnTo>
                <a:lnTo>
                  <a:pt x="4076412" y="992597"/>
                </a:lnTo>
                <a:lnTo>
                  <a:pt x="4037709" y="1007775"/>
                </a:lnTo>
                <a:lnTo>
                  <a:pt x="3997469" y="1022613"/>
                </a:lnTo>
                <a:lnTo>
                  <a:pt x="3955727" y="1037101"/>
                </a:lnTo>
                <a:lnTo>
                  <a:pt x="3912515" y="1051230"/>
                </a:lnTo>
                <a:lnTo>
                  <a:pt x="3867865" y="1064990"/>
                </a:lnTo>
                <a:lnTo>
                  <a:pt x="3821810" y="1078372"/>
                </a:lnTo>
                <a:lnTo>
                  <a:pt x="3774384" y="1091368"/>
                </a:lnTo>
                <a:lnTo>
                  <a:pt x="3725619" y="1103967"/>
                </a:lnTo>
                <a:lnTo>
                  <a:pt x="3675547" y="1116160"/>
                </a:lnTo>
                <a:lnTo>
                  <a:pt x="3624202" y="1127938"/>
                </a:lnTo>
                <a:lnTo>
                  <a:pt x="3571617" y="1139293"/>
                </a:lnTo>
                <a:lnTo>
                  <a:pt x="3517823" y="1150214"/>
                </a:lnTo>
                <a:lnTo>
                  <a:pt x="3462854" y="1160693"/>
                </a:lnTo>
                <a:lnTo>
                  <a:pt x="3406743" y="1170719"/>
                </a:lnTo>
                <a:lnTo>
                  <a:pt x="3349522" y="1180285"/>
                </a:lnTo>
                <a:lnTo>
                  <a:pt x="3291224" y="1189381"/>
                </a:lnTo>
                <a:lnTo>
                  <a:pt x="3231882" y="1197996"/>
                </a:lnTo>
                <a:lnTo>
                  <a:pt x="3171529" y="1206123"/>
                </a:lnTo>
                <a:lnTo>
                  <a:pt x="3110198" y="1213752"/>
                </a:lnTo>
                <a:lnTo>
                  <a:pt x="3047920" y="1220874"/>
                </a:lnTo>
                <a:lnTo>
                  <a:pt x="2984730" y="1227479"/>
                </a:lnTo>
                <a:lnTo>
                  <a:pt x="2920660" y="1233558"/>
                </a:lnTo>
                <a:lnTo>
                  <a:pt x="2855742" y="1239103"/>
                </a:lnTo>
                <a:lnTo>
                  <a:pt x="2790009" y="1244102"/>
                </a:lnTo>
                <a:lnTo>
                  <a:pt x="2723495" y="1248549"/>
                </a:lnTo>
                <a:lnTo>
                  <a:pt x="2656231" y="1252432"/>
                </a:lnTo>
                <a:lnTo>
                  <a:pt x="2588252" y="1255743"/>
                </a:lnTo>
                <a:lnTo>
                  <a:pt x="2519588" y="1258474"/>
                </a:lnTo>
                <a:lnTo>
                  <a:pt x="2450274" y="1260613"/>
                </a:lnTo>
                <a:lnTo>
                  <a:pt x="2380342" y="1262153"/>
                </a:lnTo>
                <a:lnTo>
                  <a:pt x="2309825" y="1263083"/>
                </a:lnTo>
                <a:lnTo>
                  <a:pt x="2238756" y="1263396"/>
                </a:lnTo>
                <a:lnTo>
                  <a:pt x="2167686" y="1263083"/>
                </a:lnTo>
                <a:lnTo>
                  <a:pt x="2097169" y="1262153"/>
                </a:lnTo>
                <a:lnTo>
                  <a:pt x="2027237" y="1260613"/>
                </a:lnTo>
                <a:lnTo>
                  <a:pt x="1957923" y="1258474"/>
                </a:lnTo>
                <a:lnTo>
                  <a:pt x="1889259" y="1255743"/>
                </a:lnTo>
                <a:lnTo>
                  <a:pt x="1821280" y="1252432"/>
                </a:lnTo>
                <a:lnTo>
                  <a:pt x="1754016" y="1248549"/>
                </a:lnTo>
                <a:lnTo>
                  <a:pt x="1687502" y="1244102"/>
                </a:lnTo>
                <a:lnTo>
                  <a:pt x="1621769" y="1239103"/>
                </a:lnTo>
                <a:lnTo>
                  <a:pt x="1556851" y="1233558"/>
                </a:lnTo>
                <a:lnTo>
                  <a:pt x="1492781" y="1227479"/>
                </a:lnTo>
                <a:lnTo>
                  <a:pt x="1429591" y="1220874"/>
                </a:lnTo>
                <a:lnTo>
                  <a:pt x="1367313" y="1213752"/>
                </a:lnTo>
                <a:lnTo>
                  <a:pt x="1305982" y="1206123"/>
                </a:lnTo>
                <a:lnTo>
                  <a:pt x="1245629" y="1197996"/>
                </a:lnTo>
                <a:lnTo>
                  <a:pt x="1186287" y="1189381"/>
                </a:lnTo>
                <a:lnTo>
                  <a:pt x="1127989" y="1180285"/>
                </a:lnTo>
                <a:lnTo>
                  <a:pt x="1070768" y="1170719"/>
                </a:lnTo>
                <a:lnTo>
                  <a:pt x="1014657" y="1160693"/>
                </a:lnTo>
                <a:lnTo>
                  <a:pt x="959688" y="1150214"/>
                </a:lnTo>
                <a:lnTo>
                  <a:pt x="905894" y="1139293"/>
                </a:lnTo>
                <a:lnTo>
                  <a:pt x="853309" y="1127938"/>
                </a:lnTo>
                <a:lnTo>
                  <a:pt x="801964" y="1116160"/>
                </a:lnTo>
                <a:lnTo>
                  <a:pt x="751892" y="1103967"/>
                </a:lnTo>
                <a:lnTo>
                  <a:pt x="703127" y="1091368"/>
                </a:lnTo>
                <a:lnTo>
                  <a:pt x="655701" y="1078372"/>
                </a:lnTo>
                <a:lnTo>
                  <a:pt x="609646" y="1064990"/>
                </a:lnTo>
                <a:lnTo>
                  <a:pt x="564996" y="1051230"/>
                </a:lnTo>
                <a:lnTo>
                  <a:pt x="521784" y="1037101"/>
                </a:lnTo>
                <a:lnTo>
                  <a:pt x="480042" y="1022613"/>
                </a:lnTo>
                <a:lnTo>
                  <a:pt x="439802" y="1007775"/>
                </a:lnTo>
                <a:lnTo>
                  <a:pt x="401099" y="992597"/>
                </a:lnTo>
                <a:lnTo>
                  <a:pt x="363964" y="977086"/>
                </a:lnTo>
                <a:lnTo>
                  <a:pt x="328430" y="961254"/>
                </a:lnTo>
                <a:lnTo>
                  <a:pt x="262297" y="928658"/>
                </a:lnTo>
                <a:lnTo>
                  <a:pt x="202962" y="894885"/>
                </a:lnTo>
                <a:lnTo>
                  <a:pt x="150688" y="860007"/>
                </a:lnTo>
                <a:lnTo>
                  <a:pt x="105737" y="824099"/>
                </a:lnTo>
                <a:lnTo>
                  <a:pt x="68371" y="787235"/>
                </a:lnTo>
                <a:lnTo>
                  <a:pt x="38852" y="749489"/>
                </a:lnTo>
                <a:lnTo>
                  <a:pt x="17442" y="710935"/>
                </a:lnTo>
                <a:lnTo>
                  <a:pt x="4404" y="671646"/>
                </a:lnTo>
                <a:lnTo>
                  <a:pt x="0" y="631698"/>
                </a:lnTo>
                <a:close/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96" name="object 96"/>
          <p:cNvSpPr txBox="1"/>
          <p:nvPr/>
        </p:nvSpPr>
        <p:spPr>
          <a:xfrm>
            <a:off x="3579813" y="1973263"/>
            <a:ext cx="1609725" cy="8556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dirty="0">
                <a:solidFill>
                  <a:srgbClr val="0000FF"/>
                </a:solidFill>
                <a:latin typeface="Tahoma"/>
                <a:cs typeface="Tahoma"/>
              </a:rPr>
              <a:t>Area</a:t>
            </a:r>
            <a:r>
              <a:rPr sz="1800" b="1" spc="-10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0000FF"/>
                </a:solidFill>
                <a:latin typeface="Tahoma"/>
                <a:cs typeface="Tahoma"/>
              </a:rPr>
              <a:t>0</a:t>
            </a:r>
            <a:endParaRPr sz="1800">
              <a:latin typeface="Tahoma"/>
              <a:cs typeface="Tahoma"/>
            </a:endParaRPr>
          </a:p>
          <a:p>
            <a:pPr marL="276225" fontAlgn="auto">
              <a:spcBef>
                <a:spcPts val="1370"/>
              </a:spcBef>
              <a:spcAft>
                <a:spcPts val="0"/>
              </a:spcAft>
              <a:defRPr/>
            </a:pPr>
            <a:r>
              <a:rPr sz="2700" b="1" spc="30" baseline="-9259" dirty="0">
                <a:latin typeface="Angsana New"/>
                <a:cs typeface="Angsana New"/>
              </a:rPr>
              <a:t>1G</a:t>
            </a:r>
            <a:r>
              <a:rPr sz="2400" b="1" spc="20" dirty="0">
                <a:latin typeface="Angsana New"/>
                <a:cs typeface="Angsana New"/>
              </a:rPr>
              <a:t>KU</a:t>
            </a:r>
            <a:r>
              <a:rPr sz="2400" b="1" spc="-60" dirty="0">
                <a:latin typeface="Angsana New"/>
                <a:cs typeface="Angsana New"/>
              </a:rPr>
              <a:t> </a:t>
            </a:r>
            <a:r>
              <a:rPr sz="2400" b="1" spc="-5" dirty="0">
                <a:latin typeface="Angsana New"/>
                <a:cs typeface="Angsana New"/>
              </a:rPr>
              <a:t>Gateway</a:t>
            </a:r>
            <a:endParaRPr sz="2400">
              <a:latin typeface="Angsana New"/>
              <a:cs typeface="Angsana New"/>
            </a:endParaRPr>
          </a:p>
        </p:txBody>
      </p:sp>
      <p:sp>
        <p:nvSpPr>
          <p:cNvPr id="42080" name="object 9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09550">
              <a:lnSpc>
                <a:spcPts val="1675"/>
              </a:lnSpc>
            </a:pPr>
            <a:fld id="{36481CD4-9C46-48DB-B6D3-96C97218EF31}" type="slidenum">
              <a:rPr lang="th-TH"/>
              <a:pPr marL="209550">
                <a:lnSpc>
                  <a:spcPts val="1675"/>
                </a:lnSpc>
              </a:pPr>
              <a:t>35</a:t>
            </a:fld>
            <a:endParaRPr lang="th-TH"/>
          </a:p>
        </p:txBody>
      </p:sp>
      <p:sp>
        <p:nvSpPr>
          <p:cNvPr id="97" name="object 97"/>
          <p:cNvSpPr txBox="1"/>
          <p:nvPr/>
        </p:nvSpPr>
        <p:spPr>
          <a:xfrm>
            <a:off x="6659563" y="4518025"/>
            <a:ext cx="371475" cy="2905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spc="5" dirty="0">
                <a:latin typeface="Angsana New"/>
                <a:cs typeface="Angsana New"/>
              </a:rPr>
              <a:t>512</a:t>
            </a:r>
            <a:r>
              <a:rPr sz="1800" b="1" dirty="0">
                <a:latin typeface="Angsana New"/>
                <a:cs typeface="Angsana New"/>
              </a:rPr>
              <a:t>K</a:t>
            </a:r>
            <a:endParaRPr sz="1800">
              <a:latin typeface="Angsana New"/>
              <a:cs typeface="Angsana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9388" y="188913"/>
            <a:ext cx="8686800" cy="65151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pPr algn="r">
              <a:spcBef>
                <a:spcPts val="900"/>
              </a:spcBef>
            </a:pPr>
            <a:r>
              <a:rPr lang="th-TH" sz="1400">
                <a:cs typeface="Arial" charset="0"/>
              </a:rPr>
              <a:t>36</a:t>
            </a:r>
          </a:p>
        </p:txBody>
      </p:sp>
      <p:sp>
        <p:nvSpPr>
          <p:cNvPr id="43010" name="object 3"/>
          <p:cNvSpPr>
            <a:spLocks noChangeArrowheads="1"/>
          </p:cNvSpPr>
          <p:nvPr/>
        </p:nvSpPr>
        <p:spPr bwMode="auto">
          <a:xfrm>
            <a:off x="179388" y="188913"/>
            <a:ext cx="8686800" cy="65151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5750" y="95250"/>
            <a:ext cx="8572500" cy="66675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3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spc="-5" dirty="0">
                <a:latin typeface="Arial"/>
                <a:cs typeface="Arial"/>
              </a:rPr>
              <a:t>37</a:t>
            </a:r>
            <a:endParaRPr sz="1400">
              <a:latin typeface="Arial"/>
              <a:cs typeface="Arial"/>
            </a:endParaRPr>
          </a:p>
        </p:txBody>
      </p:sp>
      <p:sp>
        <p:nvSpPr>
          <p:cNvPr id="44034" name="object 3"/>
          <p:cNvSpPr>
            <a:spLocks noChangeArrowheads="1"/>
          </p:cNvSpPr>
          <p:nvPr/>
        </p:nvSpPr>
        <p:spPr bwMode="auto">
          <a:xfrm>
            <a:off x="285750" y="95250"/>
            <a:ext cx="8572500" cy="66675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object 2"/>
          <p:cNvSpPr>
            <a:spLocks noChangeArrowheads="1"/>
          </p:cNvSpPr>
          <p:nvPr/>
        </p:nvSpPr>
        <p:spPr bwMode="auto">
          <a:xfrm>
            <a:off x="0" y="285750"/>
            <a:ext cx="9144000" cy="61087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058" name="object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06375">
              <a:lnSpc>
                <a:spcPts val="1525"/>
              </a:lnSpc>
            </a:pPr>
            <a:fld id="{0818295B-1DA9-43BA-BA52-64294C23B4C7}" type="slidenum">
              <a:rPr lang="th-TH">
                <a:latin typeface="Arial" charset="0"/>
                <a:cs typeface="Arial" charset="0"/>
              </a:rPr>
              <a:pPr marL="206375">
                <a:lnSpc>
                  <a:spcPts val="1525"/>
                </a:lnSpc>
              </a:pPr>
              <a:t>38</a:t>
            </a:fld>
            <a:endParaRPr lang="th-TH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object 2"/>
          <p:cNvSpPr>
            <a:spLocks noChangeArrowheads="1"/>
          </p:cNvSpPr>
          <p:nvPr/>
        </p:nvSpPr>
        <p:spPr bwMode="auto">
          <a:xfrm>
            <a:off x="63500" y="620713"/>
            <a:ext cx="9080500" cy="480853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6082" name="object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06375">
              <a:lnSpc>
                <a:spcPts val="1525"/>
              </a:lnSpc>
            </a:pPr>
            <a:fld id="{D498924B-E314-4ED0-AF9A-A42D2887C1D1}" type="slidenum">
              <a:rPr lang="th-TH">
                <a:latin typeface="Arial" charset="0"/>
                <a:cs typeface="Arial" charset="0"/>
              </a:rPr>
              <a:pPr marL="206375">
                <a:lnSpc>
                  <a:spcPts val="1525"/>
                </a:lnSpc>
              </a:pPr>
              <a:t>39</a:t>
            </a:fld>
            <a:endParaRPr lang="th-TH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41148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Internet </a:t>
            </a:r>
            <a:r>
              <a:rPr dirty="0"/>
              <a:t>- </a:t>
            </a:r>
            <a:r>
              <a:rPr spc="-5" dirty="0"/>
              <a:t>Early</a:t>
            </a:r>
            <a:r>
              <a:rPr spc="-100" dirty="0"/>
              <a:t> </a:t>
            </a:r>
            <a:r>
              <a:rPr dirty="0"/>
              <a:t>Age</a:t>
            </a:r>
          </a:p>
        </p:txBody>
      </p:sp>
      <p:sp>
        <p:nvSpPr>
          <p:cNvPr id="10242" name="object 3"/>
          <p:cNvSpPr>
            <a:spLocks/>
          </p:cNvSpPr>
          <p:nvPr/>
        </p:nvSpPr>
        <p:spPr bwMode="auto">
          <a:xfrm>
            <a:off x="6300788" y="3068638"/>
            <a:ext cx="2333625" cy="917575"/>
          </a:xfrm>
          <a:custGeom>
            <a:avLst/>
            <a:gdLst/>
            <a:ahLst/>
            <a:cxnLst>
              <a:cxn ang="0">
                <a:pos x="0" y="917447"/>
              </a:cxn>
              <a:cxn ang="0">
                <a:pos x="2333243" y="917447"/>
              </a:cxn>
              <a:cxn ang="0">
                <a:pos x="2333243" y="0"/>
              </a:cxn>
              <a:cxn ang="0">
                <a:pos x="0" y="0"/>
              </a:cxn>
              <a:cxn ang="0">
                <a:pos x="0" y="917447"/>
              </a:cxn>
            </a:cxnLst>
            <a:rect l="0" t="0" r="r" b="b"/>
            <a:pathLst>
              <a:path w="2333625" h="917575">
                <a:moveTo>
                  <a:pt x="0" y="917447"/>
                </a:moveTo>
                <a:lnTo>
                  <a:pt x="2333243" y="917447"/>
                </a:lnTo>
                <a:lnTo>
                  <a:pt x="2333243" y="0"/>
                </a:lnTo>
                <a:lnTo>
                  <a:pt x="0" y="0"/>
                </a:lnTo>
                <a:lnTo>
                  <a:pt x="0" y="917447"/>
                </a:lnTo>
                <a:close/>
              </a:path>
            </a:pathLst>
          </a:custGeom>
          <a:solidFill>
            <a:srgbClr val="FFFF66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" name="object 4"/>
          <p:cNvSpPr txBox="1"/>
          <p:nvPr/>
        </p:nvSpPr>
        <p:spPr>
          <a:xfrm>
            <a:off x="6300788" y="3068638"/>
            <a:ext cx="2333625" cy="917575"/>
          </a:xfrm>
          <a:prstGeom prst="rect">
            <a:avLst/>
          </a:prstGeom>
        </p:spPr>
        <p:txBody>
          <a:bodyPr lIns="0" tIns="45085" rIns="0" bIns="0">
            <a:spAutoFit/>
          </a:bodyPr>
          <a:lstStyle/>
          <a:p>
            <a:pPr marL="91440" fontAlgn="auto">
              <a:spcBef>
                <a:spcPts val="355"/>
              </a:spcBef>
              <a:spcAft>
                <a:spcPts val="0"/>
              </a:spcAft>
              <a:defRPr/>
            </a:pPr>
            <a:r>
              <a:rPr sz="1800" b="1" spc="-5" dirty="0">
                <a:latin typeface="Tahoma"/>
                <a:cs typeface="Tahoma"/>
              </a:rPr>
              <a:t>EGP</a:t>
            </a:r>
            <a:r>
              <a:rPr sz="1800" b="1" spc="-70" dirty="0">
                <a:latin typeface="Tahoma"/>
                <a:cs typeface="Tahoma"/>
              </a:rPr>
              <a:t> </a:t>
            </a:r>
            <a:r>
              <a:rPr sz="1800" b="1" spc="-5" dirty="0">
                <a:latin typeface="Tahoma"/>
                <a:cs typeface="Tahoma"/>
              </a:rPr>
              <a:t>Restriction</a:t>
            </a:r>
            <a:r>
              <a:rPr sz="1800" spc="-5" dirty="0">
                <a:latin typeface="Tahoma"/>
                <a:cs typeface="Tahoma"/>
              </a:rPr>
              <a:t>:</a:t>
            </a:r>
            <a:endParaRPr sz="1800">
              <a:latin typeface="Tahoma"/>
              <a:cs typeface="Tahoma"/>
            </a:endParaRPr>
          </a:p>
          <a:p>
            <a:pPr marL="914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spc="-40" dirty="0">
                <a:latin typeface="Tahoma"/>
                <a:cs typeface="Tahoma"/>
              </a:rPr>
              <a:t>•Tree</a:t>
            </a:r>
            <a:r>
              <a:rPr sz="1800" spc="-9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only</a:t>
            </a:r>
            <a:endParaRPr sz="1800">
              <a:latin typeface="Tahoma"/>
              <a:cs typeface="Tahoma"/>
            </a:endParaRPr>
          </a:p>
          <a:p>
            <a:pPr marL="914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spc="-5" dirty="0">
                <a:latin typeface="Tahoma"/>
                <a:cs typeface="Tahoma"/>
              </a:rPr>
              <a:t>•One</a:t>
            </a:r>
            <a:r>
              <a:rPr sz="1800" spc="-8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Backbone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0244" name="object 5"/>
          <p:cNvSpPr>
            <a:spLocks noChangeArrowheads="1"/>
          </p:cNvSpPr>
          <p:nvPr/>
        </p:nvSpPr>
        <p:spPr bwMode="auto">
          <a:xfrm>
            <a:off x="836613" y="2354263"/>
            <a:ext cx="6246812" cy="3533775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41850" y="4633913"/>
            <a:ext cx="679450" cy="252412"/>
          </a:xfrm>
          <a:prstGeom prst="rect">
            <a:avLst/>
          </a:prstGeom>
        </p:spPr>
        <p:txBody>
          <a:bodyPr lIns="0" tIns="10795" rIns="0" bIns="0">
            <a:spAutoFit/>
          </a:bodyPr>
          <a:lstStyle/>
          <a:p>
            <a:pPr marL="53975" fontAlgn="auto">
              <a:lnSpc>
                <a:spcPts val="1905"/>
              </a:lnSpc>
              <a:spcBef>
                <a:spcPts val="85"/>
              </a:spcBef>
              <a:spcAft>
                <a:spcPts val="0"/>
              </a:spcAft>
              <a:defRPr/>
            </a:pPr>
            <a:r>
              <a:rPr sz="1600" spc="85" dirty="0">
                <a:latin typeface="Arial"/>
                <a:cs typeface="Arial"/>
              </a:rPr>
              <a:t>EGP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98888" y="3422650"/>
            <a:ext cx="677862" cy="250825"/>
          </a:xfrm>
          <a:prstGeom prst="rect">
            <a:avLst/>
          </a:prstGeom>
        </p:spPr>
        <p:txBody>
          <a:bodyPr lIns="0" tIns="7620" rIns="0" bIns="0">
            <a:spAutoFit/>
          </a:bodyPr>
          <a:lstStyle/>
          <a:p>
            <a:pPr marL="50165" fontAlgn="auto">
              <a:lnSpc>
                <a:spcPts val="1905"/>
              </a:lnSpc>
              <a:spcBef>
                <a:spcPts val="60"/>
              </a:spcBef>
              <a:spcAft>
                <a:spcPts val="0"/>
              </a:spcAft>
              <a:defRPr/>
            </a:pPr>
            <a:r>
              <a:rPr sz="1600" spc="85" dirty="0">
                <a:latin typeface="Arial"/>
                <a:cs typeface="Arial"/>
              </a:rPr>
              <a:t>EGP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09888" y="4646613"/>
            <a:ext cx="677862" cy="252412"/>
          </a:xfrm>
          <a:prstGeom prst="rect">
            <a:avLst/>
          </a:prstGeom>
        </p:spPr>
        <p:txBody>
          <a:bodyPr lIns="0" tIns="10160" rIns="0" bIns="0">
            <a:spAutoFit/>
          </a:bodyPr>
          <a:lstStyle/>
          <a:p>
            <a:pPr marL="52069" fontAlgn="auto">
              <a:lnSpc>
                <a:spcPts val="1905"/>
              </a:lnSpc>
              <a:spcBef>
                <a:spcPts val="80"/>
              </a:spcBef>
              <a:spcAft>
                <a:spcPts val="0"/>
              </a:spcAft>
              <a:defRPr/>
            </a:pPr>
            <a:r>
              <a:rPr sz="1600" spc="85" dirty="0">
                <a:latin typeface="Arial"/>
                <a:cs typeface="Arial"/>
              </a:rPr>
              <a:t>EGP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248" name="object 9"/>
          <p:cNvSpPr>
            <a:spLocks/>
          </p:cNvSpPr>
          <p:nvPr/>
        </p:nvSpPr>
        <p:spPr bwMode="auto">
          <a:xfrm>
            <a:off x="5207000" y="2347913"/>
            <a:ext cx="2635250" cy="236537"/>
          </a:xfrm>
          <a:custGeom>
            <a:avLst/>
            <a:gdLst/>
            <a:ahLst/>
            <a:cxnLst>
              <a:cxn ang="0">
                <a:pos x="0" y="236146"/>
              </a:cxn>
              <a:cxn ang="0">
                <a:pos x="2634899" y="236146"/>
              </a:cxn>
              <a:cxn ang="0">
                <a:pos x="2634899" y="0"/>
              </a:cxn>
              <a:cxn ang="0">
                <a:pos x="0" y="0"/>
              </a:cxn>
              <a:cxn ang="0">
                <a:pos x="0" y="236146"/>
              </a:cxn>
            </a:cxnLst>
            <a:rect l="0" t="0" r="r" b="b"/>
            <a:pathLst>
              <a:path w="2635250" h="236219">
                <a:moveTo>
                  <a:pt x="0" y="236146"/>
                </a:moveTo>
                <a:lnTo>
                  <a:pt x="2634899" y="236146"/>
                </a:lnTo>
                <a:lnTo>
                  <a:pt x="2634899" y="0"/>
                </a:lnTo>
                <a:lnTo>
                  <a:pt x="0" y="0"/>
                </a:lnTo>
                <a:lnTo>
                  <a:pt x="0" y="23614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49" name="object 10"/>
          <p:cNvSpPr>
            <a:spLocks/>
          </p:cNvSpPr>
          <p:nvPr/>
        </p:nvSpPr>
        <p:spPr bwMode="auto">
          <a:xfrm>
            <a:off x="5446713" y="5183188"/>
            <a:ext cx="1524000" cy="574675"/>
          </a:xfrm>
          <a:custGeom>
            <a:avLst/>
            <a:gdLst/>
            <a:ahLst/>
            <a:cxnLst>
              <a:cxn ang="0">
                <a:pos x="1155405" y="0"/>
              </a:cxn>
              <a:cxn ang="0">
                <a:pos x="700720" y="17629"/>
              </a:cxn>
              <a:cxn ang="0">
                <a:pos x="315242" y="28711"/>
              </a:cxn>
              <a:cxn ang="0">
                <a:pos x="0" y="231902"/>
              </a:cxn>
              <a:cxn ang="0">
                <a:pos x="338771" y="458172"/>
              </a:cxn>
              <a:cxn ang="0">
                <a:pos x="753106" y="574669"/>
              </a:cxn>
              <a:cxn ang="0">
                <a:pos x="1430246" y="418556"/>
              </a:cxn>
              <a:cxn ang="0">
                <a:pos x="1523974" y="255895"/>
              </a:cxn>
              <a:cxn ang="0">
                <a:pos x="1155405" y="0"/>
              </a:cxn>
            </a:cxnLst>
            <a:rect l="0" t="0" r="r" b="b"/>
            <a:pathLst>
              <a:path w="1524000" h="574675">
                <a:moveTo>
                  <a:pt x="1155405" y="0"/>
                </a:moveTo>
                <a:lnTo>
                  <a:pt x="700720" y="17629"/>
                </a:lnTo>
                <a:lnTo>
                  <a:pt x="315242" y="28711"/>
                </a:lnTo>
                <a:lnTo>
                  <a:pt x="0" y="231902"/>
                </a:lnTo>
                <a:lnTo>
                  <a:pt x="338771" y="458172"/>
                </a:lnTo>
                <a:lnTo>
                  <a:pt x="753106" y="574669"/>
                </a:lnTo>
                <a:lnTo>
                  <a:pt x="1430246" y="418556"/>
                </a:lnTo>
                <a:lnTo>
                  <a:pt x="1523974" y="255895"/>
                </a:lnTo>
                <a:lnTo>
                  <a:pt x="1155405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50" name="object 11"/>
          <p:cNvSpPr>
            <a:spLocks/>
          </p:cNvSpPr>
          <p:nvPr/>
        </p:nvSpPr>
        <p:spPr bwMode="auto">
          <a:xfrm>
            <a:off x="5324475" y="5132388"/>
            <a:ext cx="595313" cy="325437"/>
          </a:xfrm>
          <a:custGeom>
            <a:avLst/>
            <a:gdLst/>
            <a:ahLst/>
            <a:cxnLst>
              <a:cxn ang="0">
                <a:pos x="337651" y="0"/>
              </a:cxn>
              <a:cxn ang="0">
                <a:pos x="282740" y="2806"/>
              </a:cxn>
              <a:cxn ang="0">
                <a:pos x="230702" y="10937"/>
              </a:cxn>
              <a:cxn ang="0">
                <a:pos x="182222" y="23963"/>
              </a:cxn>
              <a:cxn ang="0">
                <a:pos x="137985" y="41454"/>
              </a:cxn>
              <a:cxn ang="0">
                <a:pos x="98675" y="62979"/>
              </a:cxn>
              <a:cxn ang="0">
                <a:pos x="64977" y="88108"/>
              </a:cxn>
              <a:cxn ang="0">
                <a:pos x="37576" y="116411"/>
              </a:cxn>
              <a:cxn ang="0">
                <a:pos x="4403" y="180816"/>
              </a:cxn>
              <a:cxn ang="0">
                <a:pos x="0" y="216057"/>
              </a:cxn>
              <a:cxn ang="0">
                <a:pos x="2943" y="244969"/>
              </a:cxn>
              <a:cxn ang="0">
                <a:pos x="11738" y="273148"/>
              </a:cxn>
              <a:cxn ang="0">
                <a:pos x="26333" y="300271"/>
              </a:cxn>
              <a:cxn ang="0">
                <a:pos x="46675" y="326014"/>
              </a:cxn>
              <a:cxn ang="0">
                <a:pos x="337651" y="216057"/>
              </a:cxn>
              <a:cxn ang="0">
                <a:pos x="594926" y="75752"/>
              </a:cxn>
              <a:cxn ang="0">
                <a:pos x="553216" y="49374"/>
              </a:cxn>
              <a:cxn ang="0">
                <a:pos x="505380" y="28275"/>
              </a:cxn>
              <a:cxn ang="0">
                <a:pos x="452671" y="12790"/>
              </a:cxn>
              <a:cxn ang="0">
                <a:pos x="396343" y="3253"/>
              </a:cxn>
              <a:cxn ang="0">
                <a:pos x="337651" y="0"/>
              </a:cxn>
            </a:cxnLst>
            <a:rect l="0" t="0" r="r" b="b"/>
            <a:pathLst>
              <a:path w="594995" h="326389">
                <a:moveTo>
                  <a:pt x="337651" y="0"/>
                </a:moveTo>
                <a:lnTo>
                  <a:pt x="282740" y="2806"/>
                </a:lnTo>
                <a:lnTo>
                  <a:pt x="230702" y="10937"/>
                </a:lnTo>
                <a:lnTo>
                  <a:pt x="182222" y="23963"/>
                </a:lnTo>
                <a:lnTo>
                  <a:pt x="137985" y="41454"/>
                </a:lnTo>
                <a:lnTo>
                  <a:pt x="98675" y="62979"/>
                </a:lnTo>
                <a:lnTo>
                  <a:pt x="64977" y="88108"/>
                </a:lnTo>
                <a:lnTo>
                  <a:pt x="37576" y="116411"/>
                </a:lnTo>
                <a:lnTo>
                  <a:pt x="4403" y="180816"/>
                </a:lnTo>
                <a:lnTo>
                  <a:pt x="0" y="216057"/>
                </a:lnTo>
                <a:lnTo>
                  <a:pt x="2943" y="244969"/>
                </a:lnTo>
                <a:lnTo>
                  <a:pt x="11738" y="273148"/>
                </a:lnTo>
                <a:lnTo>
                  <a:pt x="26333" y="300271"/>
                </a:lnTo>
                <a:lnTo>
                  <a:pt x="46675" y="326014"/>
                </a:lnTo>
                <a:lnTo>
                  <a:pt x="337651" y="216057"/>
                </a:lnTo>
                <a:lnTo>
                  <a:pt x="594926" y="75752"/>
                </a:lnTo>
                <a:lnTo>
                  <a:pt x="553216" y="49374"/>
                </a:lnTo>
                <a:lnTo>
                  <a:pt x="505380" y="28275"/>
                </a:lnTo>
                <a:lnTo>
                  <a:pt x="452671" y="12790"/>
                </a:lnTo>
                <a:lnTo>
                  <a:pt x="396343" y="3253"/>
                </a:lnTo>
                <a:lnTo>
                  <a:pt x="337651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51" name="object 12"/>
          <p:cNvSpPr>
            <a:spLocks/>
          </p:cNvSpPr>
          <p:nvPr/>
        </p:nvSpPr>
        <p:spPr bwMode="auto">
          <a:xfrm>
            <a:off x="5324475" y="5132388"/>
            <a:ext cx="595313" cy="325437"/>
          </a:xfrm>
          <a:custGeom>
            <a:avLst/>
            <a:gdLst/>
            <a:ahLst/>
            <a:cxnLst>
              <a:cxn ang="0">
                <a:pos x="594926" y="75752"/>
              </a:cxn>
              <a:cxn ang="0">
                <a:pos x="553216" y="49374"/>
              </a:cxn>
              <a:cxn ang="0">
                <a:pos x="505380" y="28275"/>
              </a:cxn>
              <a:cxn ang="0">
                <a:pos x="452671" y="12790"/>
              </a:cxn>
              <a:cxn ang="0">
                <a:pos x="396343" y="3253"/>
              </a:cxn>
              <a:cxn ang="0">
                <a:pos x="337651" y="0"/>
              </a:cxn>
              <a:cxn ang="0">
                <a:pos x="282740" y="2806"/>
              </a:cxn>
              <a:cxn ang="0">
                <a:pos x="230702" y="10937"/>
              </a:cxn>
              <a:cxn ang="0">
                <a:pos x="182222" y="23963"/>
              </a:cxn>
              <a:cxn ang="0">
                <a:pos x="137985" y="41454"/>
              </a:cxn>
              <a:cxn ang="0">
                <a:pos x="98675" y="62979"/>
              </a:cxn>
              <a:cxn ang="0">
                <a:pos x="64977" y="88108"/>
              </a:cxn>
              <a:cxn ang="0">
                <a:pos x="37576" y="116411"/>
              </a:cxn>
              <a:cxn ang="0">
                <a:pos x="4403" y="180816"/>
              </a:cxn>
              <a:cxn ang="0">
                <a:pos x="0" y="216057"/>
              </a:cxn>
              <a:cxn ang="0">
                <a:pos x="2943" y="244969"/>
              </a:cxn>
              <a:cxn ang="0">
                <a:pos x="11738" y="273148"/>
              </a:cxn>
              <a:cxn ang="0">
                <a:pos x="26333" y="300271"/>
              </a:cxn>
              <a:cxn ang="0">
                <a:pos x="46675" y="326014"/>
              </a:cxn>
            </a:cxnLst>
            <a:rect l="0" t="0" r="r" b="b"/>
            <a:pathLst>
              <a:path w="594995" h="326389">
                <a:moveTo>
                  <a:pt x="594926" y="75752"/>
                </a:moveTo>
                <a:lnTo>
                  <a:pt x="553216" y="49374"/>
                </a:lnTo>
                <a:lnTo>
                  <a:pt x="505380" y="28275"/>
                </a:lnTo>
                <a:lnTo>
                  <a:pt x="452671" y="12790"/>
                </a:lnTo>
                <a:lnTo>
                  <a:pt x="396343" y="3253"/>
                </a:lnTo>
                <a:lnTo>
                  <a:pt x="337651" y="0"/>
                </a:lnTo>
                <a:lnTo>
                  <a:pt x="282740" y="2806"/>
                </a:lnTo>
                <a:lnTo>
                  <a:pt x="230702" y="10937"/>
                </a:lnTo>
                <a:lnTo>
                  <a:pt x="182222" y="23963"/>
                </a:lnTo>
                <a:lnTo>
                  <a:pt x="137985" y="41454"/>
                </a:lnTo>
                <a:lnTo>
                  <a:pt x="98675" y="62979"/>
                </a:lnTo>
                <a:lnTo>
                  <a:pt x="64977" y="88108"/>
                </a:lnTo>
                <a:lnTo>
                  <a:pt x="37576" y="116411"/>
                </a:lnTo>
                <a:lnTo>
                  <a:pt x="4403" y="180816"/>
                </a:lnTo>
                <a:lnTo>
                  <a:pt x="0" y="216057"/>
                </a:lnTo>
                <a:lnTo>
                  <a:pt x="2943" y="244969"/>
                </a:lnTo>
                <a:lnTo>
                  <a:pt x="11738" y="273148"/>
                </a:lnTo>
                <a:lnTo>
                  <a:pt x="26333" y="300271"/>
                </a:lnTo>
                <a:lnTo>
                  <a:pt x="46675" y="326014"/>
                </a:lnTo>
              </a:path>
            </a:pathLst>
          </a:custGeom>
          <a:noFill/>
          <a:ln w="1486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52" name="object 13"/>
          <p:cNvSpPr>
            <a:spLocks/>
          </p:cNvSpPr>
          <p:nvPr/>
        </p:nvSpPr>
        <p:spPr bwMode="auto">
          <a:xfrm>
            <a:off x="5772150" y="4981575"/>
            <a:ext cx="860425" cy="276225"/>
          </a:xfrm>
          <a:custGeom>
            <a:avLst/>
            <a:gdLst/>
            <a:ahLst/>
            <a:cxnLst>
              <a:cxn ang="0">
                <a:pos x="430253" y="0"/>
              </a:cxn>
              <a:cxn ang="0">
                <a:pos x="371869" y="2487"/>
              </a:cxn>
              <a:cxn ang="0">
                <a:pos x="315873" y="9735"/>
              </a:cxn>
              <a:cxn ang="0">
                <a:pos x="262777" y="21424"/>
              </a:cxn>
              <a:cxn ang="0">
                <a:pos x="213094" y="37232"/>
              </a:cxn>
              <a:cxn ang="0">
                <a:pos x="167336" y="56840"/>
              </a:cxn>
              <a:cxn ang="0">
                <a:pos x="126016" y="79927"/>
              </a:cxn>
              <a:cxn ang="0">
                <a:pos x="89647" y="106173"/>
              </a:cxn>
              <a:cxn ang="0">
                <a:pos x="58741" y="135256"/>
              </a:cxn>
              <a:cxn ang="0">
                <a:pos x="33810" y="166857"/>
              </a:cxn>
              <a:cxn ang="0">
                <a:pos x="15368" y="200656"/>
              </a:cxn>
              <a:cxn ang="0">
                <a:pos x="0" y="273561"/>
              </a:cxn>
              <a:cxn ang="0">
                <a:pos x="0" y="275375"/>
              </a:cxn>
              <a:cxn ang="0">
                <a:pos x="430253" y="273561"/>
              </a:cxn>
              <a:cxn ang="0">
                <a:pos x="859640" y="252297"/>
              </a:cxn>
              <a:cxn ang="0">
                <a:pos x="851731" y="217241"/>
              </a:cxn>
              <a:cxn ang="0">
                <a:pos x="816590" y="152443"/>
              </a:cxn>
              <a:cxn ang="0">
                <a:pos x="790273" y="123221"/>
              </a:cxn>
              <a:cxn ang="0">
                <a:pos x="758735" y="96463"/>
              </a:cxn>
              <a:cxn ang="0">
                <a:pos x="722434" y="72430"/>
              </a:cxn>
              <a:cxn ang="0">
                <a:pos x="681829" y="51382"/>
              </a:cxn>
              <a:cxn ang="0">
                <a:pos x="637376" y="33577"/>
              </a:cxn>
              <a:cxn ang="0">
                <a:pos x="589534" y="19277"/>
              </a:cxn>
              <a:cxn ang="0">
                <a:pos x="538761" y="8740"/>
              </a:cxn>
              <a:cxn ang="0">
                <a:pos x="485515" y="2228"/>
              </a:cxn>
              <a:cxn ang="0">
                <a:pos x="430253" y="0"/>
              </a:cxn>
            </a:cxnLst>
            <a:rect l="0" t="0" r="r" b="b"/>
            <a:pathLst>
              <a:path w="859790" h="275589">
                <a:moveTo>
                  <a:pt x="430253" y="0"/>
                </a:moveTo>
                <a:lnTo>
                  <a:pt x="371869" y="2487"/>
                </a:lnTo>
                <a:lnTo>
                  <a:pt x="315873" y="9735"/>
                </a:lnTo>
                <a:lnTo>
                  <a:pt x="262777" y="21424"/>
                </a:lnTo>
                <a:lnTo>
                  <a:pt x="213094" y="37232"/>
                </a:lnTo>
                <a:lnTo>
                  <a:pt x="167336" y="56840"/>
                </a:lnTo>
                <a:lnTo>
                  <a:pt x="126016" y="79927"/>
                </a:lnTo>
                <a:lnTo>
                  <a:pt x="89647" y="106173"/>
                </a:lnTo>
                <a:lnTo>
                  <a:pt x="58741" y="135256"/>
                </a:lnTo>
                <a:lnTo>
                  <a:pt x="33810" y="166857"/>
                </a:lnTo>
                <a:lnTo>
                  <a:pt x="15368" y="200656"/>
                </a:lnTo>
                <a:lnTo>
                  <a:pt x="0" y="273561"/>
                </a:lnTo>
                <a:lnTo>
                  <a:pt x="0" y="275375"/>
                </a:lnTo>
                <a:lnTo>
                  <a:pt x="430253" y="273561"/>
                </a:lnTo>
                <a:lnTo>
                  <a:pt x="859640" y="252297"/>
                </a:lnTo>
                <a:lnTo>
                  <a:pt x="851731" y="217241"/>
                </a:lnTo>
                <a:lnTo>
                  <a:pt x="816590" y="152443"/>
                </a:lnTo>
                <a:lnTo>
                  <a:pt x="790273" y="123221"/>
                </a:lnTo>
                <a:lnTo>
                  <a:pt x="758735" y="96463"/>
                </a:lnTo>
                <a:lnTo>
                  <a:pt x="722434" y="72430"/>
                </a:lnTo>
                <a:lnTo>
                  <a:pt x="681829" y="51382"/>
                </a:lnTo>
                <a:lnTo>
                  <a:pt x="637376" y="33577"/>
                </a:lnTo>
                <a:lnTo>
                  <a:pt x="589534" y="19277"/>
                </a:lnTo>
                <a:lnTo>
                  <a:pt x="538761" y="8740"/>
                </a:lnTo>
                <a:lnTo>
                  <a:pt x="485515" y="2228"/>
                </a:lnTo>
                <a:lnTo>
                  <a:pt x="430253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53" name="object 14"/>
          <p:cNvSpPr>
            <a:spLocks/>
          </p:cNvSpPr>
          <p:nvPr/>
        </p:nvSpPr>
        <p:spPr bwMode="auto">
          <a:xfrm>
            <a:off x="5772150" y="4981575"/>
            <a:ext cx="860425" cy="276225"/>
          </a:xfrm>
          <a:custGeom>
            <a:avLst/>
            <a:gdLst/>
            <a:ahLst/>
            <a:cxnLst>
              <a:cxn ang="0">
                <a:pos x="859640" y="252297"/>
              </a:cxn>
              <a:cxn ang="0">
                <a:pos x="837229" y="183869"/>
              </a:cxn>
              <a:cxn ang="0">
                <a:pos x="790273" y="123221"/>
              </a:cxn>
              <a:cxn ang="0">
                <a:pos x="758735" y="96463"/>
              </a:cxn>
              <a:cxn ang="0">
                <a:pos x="722434" y="72430"/>
              </a:cxn>
              <a:cxn ang="0">
                <a:pos x="681829" y="51382"/>
              </a:cxn>
              <a:cxn ang="0">
                <a:pos x="637376" y="33577"/>
              </a:cxn>
              <a:cxn ang="0">
                <a:pos x="589534" y="19277"/>
              </a:cxn>
              <a:cxn ang="0">
                <a:pos x="538761" y="8740"/>
              </a:cxn>
              <a:cxn ang="0">
                <a:pos x="485515" y="2228"/>
              </a:cxn>
              <a:cxn ang="0">
                <a:pos x="430253" y="0"/>
              </a:cxn>
              <a:cxn ang="0">
                <a:pos x="371869" y="2487"/>
              </a:cxn>
              <a:cxn ang="0">
                <a:pos x="315873" y="9735"/>
              </a:cxn>
              <a:cxn ang="0">
                <a:pos x="262777" y="21424"/>
              </a:cxn>
              <a:cxn ang="0">
                <a:pos x="213094" y="37232"/>
              </a:cxn>
              <a:cxn ang="0">
                <a:pos x="167336" y="56840"/>
              </a:cxn>
              <a:cxn ang="0">
                <a:pos x="126016" y="79927"/>
              </a:cxn>
              <a:cxn ang="0">
                <a:pos x="89647" y="106173"/>
              </a:cxn>
              <a:cxn ang="0">
                <a:pos x="58741" y="135256"/>
              </a:cxn>
              <a:cxn ang="0">
                <a:pos x="33810" y="166857"/>
              </a:cxn>
              <a:cxn ang="0">
                <a:pos x="15368" y="200656"/>
              </a:cxn>
              <a:cxn ang="0">
                <a:pos x="0" y="273561"/>
              </a:cxn>
              <a:cxn ang="0">
                <a:pos x="0" y="274468"/>
              </a:cxn>
              <a:cxn ang="0">
                <a:pos x="0" y="275375"/>
              </a:cxn>
            </a:cxnLst>
            <a:rect l="0" t="0" r="r" b="b"/>
            <a:pathLst>
              <a:path w="859790" h="275589">
                <a:moveTo>
                  <a:pt x="859640" y="252297"/>
                </a:moveTo>
                <a:lnTo>
                  <a:pt x="837229" y="183869"/>
                </a:lnTo>
                <a:lnTo>
                  <a:pt x="790273" y="123221"/>
                </a:lnTo>
                <a:lnTo>
                  <a:pt x="758735" y="96463"/>
                </a:lnTo>
                <a:lnTo>
                  <a:pt x="722434" y="72430"/>
                </a:lnTo>
                <a:lnTo>
                  <a:pt x="681829" y="51382"/>
                </a:lnTo>
                <a:lnTo>
                  <a:pt x="637376" y="33577"/>
                </a:lnTo>
                <a:lnTo>
                  <a:pt x="589534" y="19277"/>
                </a:lnTo>
                <a:lnTo>
                  <a:pt x="538761" y="8740"/>
                </a:lnTo>
                <a:lnTo>
                  <a:pt x="485515" y="2228"/>
                </a:lnTo>
                <a:lnTo>
                  <a:pt x="430253" y="0"/>
                </a:lnTo>
                <a:lnTo>
                  <a:pt x="371869" y="2487"/>
                </a:lnTo>
                <a:lnTo>
                  <a:pt x="315873" y="9735"/>
                </a:lnTo>
                <a:lnTo>
                  <a:pt x="262777" y="21424"/>
                </a:lnTo>
                <a:lnTo>
                  <a:pt x="213094" y="37232"/>
                </a:lnTo>
                <a:lnTo>
                  <a:pt x="167336" y="56840"/>
                </a:lnTo>
                <a:lnTo>
                  <a:pt x="126016" y="79927"/>
                </a:lnTo>
                <a:lnTo>
                  <a:pt x="89647" y="106173"/>
                </a:lnTo>
                <a:lnTo>
                  <a:pt x="58741" y="135256"/>
                </a:lnTo>
                <a:lnTo>
                  <a:pt x="33810" y="166857"/>
                </a:lnTo>
                <a:lnTo>
                  <a:pt x="15368" y="200656"/>
                </a:lnTo>
                <a:lnTo>
                  <a:pt x="0" y="273561"/>
                </a:lnTo>
                <a:lnTo>
                  <a:pt x="0" y="274468"/>
                </a:lnTo>
                <a:lnTo>
                  <a:pt x="0" y="275375"/>
                </a:lnTo>
              </a:path>
            </a:pathLst>
          </a:custGeom>
          <a:noFill/>
          <a:ln w="14839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54" name="object 15"/>
          <p:cNvSpPr>
            <a:spLocks/>
          </p:cNvSpPr>
          <p:nvPr/>
        </p:nvSpPr>
        <p:spPr bwMode="auto">
          <a:xfrm>
            <a:off x="5372100" y="5370513"/>
            <a:ext cx="485775" cy="303212"/>
          </a:xfrm>
          <a:custGeom>
            <a:avLst/>
            <a:gdLst/>
            <a:ahLst/>
            <a:cxnLst>
              <a:cxn ang="0">
                <a:pos x="28150" y="0"/>
              </a:cxn>
              <a:cxn ang="0">
                <a:pos x="15861" y="20553"/>
              </a:cxn>
              <a:cxn ang="0">
                <a:pos x="7061" y="42009"/>
              </a:cxn>
              <a:cxn ang="0">
                <a:pos x="1768" y="64180"/>
              </a:cxn>
              <a:cxn ang="0">
                <a:pos x="0" y="86878"/>
              </a:cxn>
              <a:cxn ang="0">
                <a:pos x="4403" y="121856"/>
              </a:cxn>
              <a:cxn ang="0">
                <a:pos x="37577" y="186050"/>
              </a:cxn>
              <a:cxn ang="0">
                <a:pos x="64978" y="214367"/>
              </a:cxn>
              <a:cxn ang="0">
                <a:pos x="98676" y="239562"/>
              </a:cxn>
              <a:cxn ang="0">
                <a:pos x="137986" y="261187"/>
              </a:cxn>
              <a:cxn ang="0">
                <a:pos x="182223" y="278789"/>
              </a:cxn>
              <a:cxn ang="0">
                <a:pos x="230704" y="291920"/>
              </a:cxn>
              <a:cxn ang="0">
                <a:pos x="282742" y="300129"/>
              </a:cxn>
              <a:cxn ang="0">
                <a:pos x="337654" y="302966"/>
              </a:cxn>
              <a:cxn ang="0">
                <a:pos x="375517" y="301444"/>
              </a:cxn>
              <a:cxn ang="0">
                <a:pos x="413016" y="297061"/>
              </a:cxn>
              <a:cxn ang="0">
                <a:pos x="449785" y="290088"/>
              </a:cxn>
              <a:cxn ang="0">
                <a:pos x="485462" y="280794"/>
              </a:cxn>
              <a:cxn ang="0">
                <a:pos x="337654" y="86878"/>
              </a:cxn>
              <a:cxn ang="0">
                <a:pos x="28150" y="0"/>
              </a:cxn>
            </a:cxnLst>
            <a:rect l="0" t="0" r="r" b="b"/>
            <a:pathLst>
              <a:path w="485775" h="303529">
                <a:moveTo>
                  <a:pt x="28150" y="0"/>
                </a:moveTo>
                <a:lnTo>
                  <a:pt x="15861" y="20553"/>
                </a:lnTo>
                <a:lnTo>
                  <a:pt x="7061" y="42009"/>
                </a:lnTo>
                <a:lnTo>
                  <a:pt x="1768" y="64180"/>
                </a:lnTo>
                <a:lnTo>
                  <a:pt x="0" y="86878"/>
                </a:lnTo>
                <a:lnTo>
                  <a:pt x="4403" y="121856"/>
                </a:lnTo>
                <a:lnTo>
                  <a:pt x="37577" y="186050"/>
                </a:lnTo>
                <a:lnTo>
                  <a:pt x="64978" y="214367"/>
                </a:lnTo>
                <a:lnTo>
                  <a:pt x="98676" y="239562"/>
                </a:lnTo>
                <a:lnTo>
                  <a:pt x="137986" y="261187"/>
                </a:lnTo>
                <a:lnTo>
                  <a:pt x="182223" y="278789"/>
                </a:lnTo>
                <a:lnTo>
                  <a:pt x="230704" y="291920"/>
                </a:lnTo>
                <a:lnTo>
                  <a:pt x="282742" y="300129"/>
                </a:lnTo>
                <a:lnTo>
                  <a:pt x="337654" y="302966"/>
                </a:lnTo>
                <a:lnTo>
                  <a:pt x="375517" y="301444"/>
                </a:lnTo>
                <a:lnTo>
                  <a:pt x="413016" y="297061"/>
                </a:lnTo>
                <a:lnTo>
                  <a:pt x="449785" y="290088"/>
                </a:lnTo>
                <a:lnTo>
                  <a:pt x="485462" y="280794"/>
                </a:lnTo>
                <a:lnTo>
                  <a:pt x="337654" y="86878"/>
                </a:lnTo>
                <a:lnTo>
                  <a:pt x="2815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55" name="object 16"/>
          <p:cNvSpPr>
            <a:spLocks/>
          </p:cNvSpPr>
          <p:nvPr/>
        </p:nvSpPr>
        <p:spPr bwMode="auto">
          <a:xfrm>
            <a:off x="5372100" y="5370513"/>
            <a:ext cx="485775" cy="303212"/>
          </a:xfrm>
          <a:custGeom>
            <a:avLst/>
            <a:gdLst/>
            <a:ahLst/>
            <a:cxnLst>
              <a:cxn ang="0">
                <a:pos x="28150" y="0"/>
              </a:cxn>
              <a:cxn ang="0">
                <a:pos x="15861" y="20553"/>
              </a:cxn>
              <a:cxn ang="0">
                <a:pos x="7061" y="42009"/>
              </a:cxn>
              <a:cxn ang="0">
                <a:pos x="1768" y="64180"/>
              </a:cxn>
              <a:cxn ang="0">
                <a:pos x="0" y="86878"/>
              </a:cxn>
              <a:cxn ang="0">
                <a:pos x="4403" y="121856"/>
              </a:cxn>
              <a:cxn ang="0">
                <a:pos x="37577" y="186050"/>
              </a:cxn>
              <a:cxn ang="0">
                <a:pos x="64978" y="214367"/>
              </a:cxn>
              <a:cxn ang="0">
                <a:pos x="98676" y="239562"/>
              </a:cxn>
              <a:cxn ang="0">
                <a:pos x="137986" y="261187"/>
              </a:cxn>
              <a:cxn ang="0">
                <a:pos x="182223" y="278789"/>
              </a:cxn>
              <a:cxn ang="0">
                <a:pos x="230704" y="291920"/>
              </a:cxn>
              <a:cxn ang="0">
                <a:pos x="282742" y="300129"/>
              </a:cxn>
              <a:cxn ang="0">
                <a:pos x="337654" y="302966"/>
              </a:cxn>
              <a:cxn ang="0">
                <a:pos x="375517" y="301444"/>
              </a:cxn>
              <a:cxn ang="0">
                <a:pos x="413016" y="297061"/>
              </a:cxn>
              <a:cxn ang="0">
                <a:pos x="449785" y="290088"/>
              </a:cxn>
              <a:cxn ang="0">
                <a:pos x="485462" y="280794"/>
              </a:cxn>
            </a:cxnLst>
            <a:rect l="0" t="0" r="r" b="b"/>
            <a:pathLst>
              <a:path w="485775" h="303529">
                <a:moveTo>
                  <a:pt x="28150" y="0"/>
                </a:moveTo>
                <a:lnTo>
                  <a:pt x="15861" y="20553"/>
                </a:lnTo>
                <a:lnTo>
                  <a:pt x="7061" y="42009"/>
                </a:lnTo>
                <a:lnTo>
                  <a:pt x="1768" y="64180"/>
                </a:lnTo>
                <a:lnTo>
                  <a:pt x="0" y="86878"/>
                </a:lnTo>
                <a:lnTo>
                  <a:pt x="4403" y="121856"/>
                </a:lnTo>
                <a:lnTo>
                  <a:pt x="37577" y="186050"/>
                </a:lnTo>
                <a:lnTo>
                  <a:pt x="64978" y="214367"/>
                </a:lnTo>
                <a:lnTo>
                  <a:pt x="98676" y="239562"/>
                </a:lnTo>
                <a:lnTo>
                  <a:pt x="137986" y="261187"/>
                </a:lnTo>
                <a:lnTo>
                  <a:pt x="182223" y="278789"/>
                </a:lnTo>
                <a:lnTo>
                  <a:pt x="230704" y="291920"/>
                </a:lnTo>
                <a:lnTo>
                  <a:pt x="282742" y="300129"/>
                </a:lnTo>
                <a:lnTo>
                  <a:pt x="337654" y="302966"/>
                </a:lnTo>
                <a:lnTo>
                  <a:pt x="375517" y="301444"/>
                </a:lnTo>
                <a:lnTo>
                  <a:pt x="413016" y="297061"/>
                </a:lnTo>
                <a:lnTo>
                  <a:pt x="449785" y="290088"/>
                </a:lnTo>
                <a:lnTo>
                  <a:pt x="485462" y="280794"/>
                </a:lnTo>
              </a:path>
            </a:pathLst>
          </a:custGeom>
          <a:noFill/>
          <a:ln w="14873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56" name="object 17"/>
          <p:cNvSpPr>
            <a:spLocks/>
          </p:cNvSpPr>
          <p:nvPr/>
        </p:nvSpPr>
        <p:spPr bwMode="auto">
          <a:xfrm>
            <a:off x="5732463" y="5594350"/>
            <a:ext cx="804862" cy="287338"/>
          </a:xfrm>
          <a:custGeom>
            <a:avLst/>
            <a:gdLst/>
            <a:ahLst/>
            <a:cxnLst>
              <a:cxn ang="0">
                <a:pos x="36491" y="0"/>
              </a:cxn>
              <a:cxn ang="0">
                <a:pos x="20475" y="20393"/>
              </a:cxn>
              <a:cxn ang="0">
                <a:pos x="9078" y="41436"/>
              </a:cxn>
              <a:cxn ang="0">
                <a:pos x="2263" y="63025"/>
              </a:cxn>
              <a:cxn ang="0">
                <a:pos x="0" y="85057"/>
              </a:cxn>
              <a:cxn ang="0">
                <a:pos x="4347" y="114756"/>
              </a:cxn>
              <a:cxn ang="0">
                <a:pos x="37283" y="169964"/>
              </a:cxn>
              <a:cxn ang="0">
                <a:pos x="98442" y="217421"/>
              </a:cxn>
              <a:cxn ang="0">
                <a:pos x="138068" y="237432"/>
              </a:cxn>
              <a:cxn ang="0">
                <a:pos x="182907" y="254531"/>
              </a:cxn>
              <a:cxn ang="0">
                <a:pos x="232343" y="268396"/>
              </a:cxn>
              <a:cxn ang="0">
                <a:pos x="285762" y="278701"/>
              </a:cxn>
              <a:cxn ang="0">
                <a:pos x="342549" y="285122"/>
              </a:cxn>
              <a:cxn ang="0">
                <a:pos x="402089" y="287334"/>
              </a:cxn>
              <a:cxn ang="0">
                <a:pos x="461431" y="285122"/>
              </a:cxn>
              <a:cxn ang="0">
                <a:pos x="518105" y="278701"/>
              </a:cxn>
              <a:cxn ang="0">
                <a:pos x="571483" y="268396"/>
              </a:cxn>
              <a:cxn ang="0">
                <a:pos x="620935" y="254531"/>
              </a:cxn>
              <a:cxn ang="0">
                <a:pos x="665834" y="237432"/>
              </a:cxn>
              <a:cxn ang="0">
                <a:pos x="705550" y="217421"/>
              </a:cxn>
              <a:cxn ang="0">
                <a:pos x="739455" y="194823"/>
              </a:cxn>
              <a:cxn ang="0">
                <a:pos x="787317" y="143167"/>
              </a:cxn>
              <a:cxn ang="0">
                <a:pos x="804388" y="85057"/>
              </a:cxn>
              <a:cxn ang="0">
                <a:pos x="402089" y="85057"/>
              </a:cxn>
              <a:cxn ang="0">
                <a:pos x="36491" y="0"/>
              </a:cxn>
              <a:cxn ang="0">
                <a:pos x="803493" y="73061"/>
              </a:cxn>
              <a:cxn ang="0">
                <a:pos x="402089" y="85057"/>
              </a:cxn>
              <a:cxn ang="0">
                <a:pos x="804388" y="85057"/>
              </a:cxn>
              <a:cxn ang="0">
                <a:pos x="804388" y="80331"/>
              </a:cxn>
              <a:cxn ang="0">
                <a:pos x="803493" y="76696"/>
              </a:cxn>
              <a:cxn ang="0">
                <a:pos x="803493" y="73061"/>
              </a:cxn>
            </a:cxnLst>
            <a:rect l="0" t="0" r="r" b="b"/>
            <a:pathLst>
              <a:path w="804545" h="287654">
                <a:moveTo>
                  <a:pt x="36491" y="0"/>
                </a:moveTo>
                <a:lnTo>
                  <a:pt x="20475" y="20393"/>
                </a:lnTo>
                <a:lnTo>
                  <a:pt x="9078" y="41436"/>
                </a:lnTo>
                <a:lnTo>
                  <a:pt x="2263" y="63025"/>
                </a:lnTo>
                <a:lnTo>
                  <a:pt x="0" y="85057"/>
                </a:lnTo>
                <a:lnTo>
                  <a:pt x="4347" y="114756"/>
                </a:lnTo>
                <a:lnTo>
                  <a:pt x="37283" y="169964"/>
                </a:lnTo>
                <a:lnTo>
                  <a:pt x="98442" y="217421"/>
                </a:lnTo>
                <a:lnTo>
                  <a:pt x="138068" y="237432"/>
                </a:lnTo>
                <a:lnTo>
                  <a:pt x="182907" y="254531"/>
                </a:lnTo>
                <a:lnTo>
                  <a:pt x="232343" y="268396"/>
                </a:lnTo>
                <a:lnTo>
                  <a:pt x="285762" y="278701"/>
                </a:lnTo>
                <a:lnTo>
                  <a:pt x="342549" y="285122"/>
                </a:lnTo>
                <a:lnTo>
                  <a:pt x="402089" y="287334"/>
                </a:lnTo>
                <a:lnTo>
                  <a:pt x="461431" y="285122"/>
                </a:lnTo>
                <a:lnTo>
                  <a:pt x="518105" y="278701"/>
                </a:lnTo>
                <a:lnTo>
                  <a:pt x="571483" y="268396"/>
                </a:lnTo>
                <a:lnTo>
                  <a:pt x="620935" y="254531"/>
                </a:lnTo>
                <a:lnTo>
                  <a:pt x="665834" y="237432"/>
                </a:lnTo>
                <a:lnTo>
                  <a:pt x="705550" y="217421"/>
                </a:lnTo>
                <a:lnTo>
                  <a:pt x="739455" y="194823"/>
                </a:lnTo>
                <a:lnTo>
                  <a:pt x="787317" y="143167"/>
                </a:lnTo>
                <a:lnTo>
                  <a:pt x="804388" y="85057"/>
                </a:lnTo>
                <a:lnTo>
                  <a:pt x="402089" y="85057"/>
                </a:lnTo>
                <a:lnTo>
                  <a:pt x="36491" y="0"/>
                </a:lnTo>
                <a:close/>
              </a:path>
              <a:path w="804545" h="287654">
                <a:moveTo>
                  <a:pt x="803493" y="73061"/>
                </a:moveTo>
                <a:lnTo>
                  <a:pt x="402089" y="85057"/>
                </a:lnTo>
                <a:lnTo>
                  <a:pt x="804388" y="85057"/>
                </a:lnTo>
                <a:lnTo>
                  <a:pt x="804388" y="80331"/>
                </a:lnTo>
                <a:lnTo>
                  <a:pt x="803493" y="76696"/>
                </a:lnTo>
                <a:lnTo>
                  <a:pt x="803493" y="7306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57" name="object 18"/>
          <p:cNvSpPr>
            <a:spLocks/>
          </p:cNvSpPr>
          <p:nvPr/>
        </p:nvSpPr>
        <p:spPr bwMode="auto">
          <a:xfrm>
            <a:off x="5732463" y="5594350"/>
            <a:ext cx="804862" cy="287338"/>
          </a:xfrm>
          <a:custGeom>
            <a:avLst/>
            <a:gdLst/>
            <a:ahLst/>
            <a:cxnLst>
              <a:cxn ang="0">
                <a:pos x="36491" y="0"/>
              </a:cxn>
              <a:cxn ang="0">
                <a:pos x="20475" y="20393"/>
              </a:cxn>
              <a:cxn ang="0">
                <a:pos x="9078" y="41436"/>
              </a:cxn>
              <a:cxn ang="0">
                <a:pos x="2263" y="63025"/>
              </a:cxn>
              <a:cxn ang="0">
                <a:pos x="0" y="85057"/>
              </a:cxn>
              <a:cxn ang="0">
                <a:pos x="4347" y="114756"/>
              </a:cxn>
              <a:cxn ang="0">
                <a:pos x="37283" y="169964"/>
              </a:cxn>
              <a:cxn ang="0">
                <a:pos x="98442" y="217421"/>
              </a:cxn>
              <a:cxn ang="0">
                <a:pos x="138068" y="237432"/>
              </a:cxn>
              <a:cxn ang="0">
                <a:pos x="182907" y="254531"/>
              </a:cxn>
              <a:cxn ang="0">
                <a:pos x="232343" y="268396"/>
              </a:cxn>
              <a:cxn ang="0">
                <a:pos x="285762" y="278701"/>
              </a:cxn>
              <a:cxn ang="0">
                <a:pos x="342549" y="285122"/>
              </a:cxn>
              <a:cxn ang="0">
                <a:pos x="402089" y="287334"/>
              </a:cxn>
              <a:cxn ang="0">
                <a:pos x="461431" y="285122"/>
              </a:cxn>
              <a:cxn ang="0">
                <a:pos x="518105" y="278701"/>
              </a:cxn>
              <a:cxn ang="0">
                <a:pos x="571483" y="268396"/>
              </a:cxn>
              <a:cxn ang="0">
                <a:pos x="620935" y="254531"/>
              </a:cxn>
              <a:cxn ang="0">
                <a:pos x="665834" y="237432"/>
              </a:cxn>
              <a:cxn ang="0">
                <a:pos x="705550" y="217421"/>
              </a:cxn>
              <a:cxn ang="0">
                <a:pos x="739455" y="194823"/>
              </a:cxn>
              <a:cxn ang="0">
                <a:pos x="787317" y="143167"/>
              </a:cxn>
              <a:cxn ang="0">
                <a:pos x="804388" y="85057"/>
              </a:cxn>
              <a:cxn ang="0">
                <a:pos x="804388" y="80331"/>
              </a:cxn>
              <a:cxn ang="0">
                <a:pos x="803493" y="76696"/>
              </a:cxn>
              <a:cxn ang="0">
                <a:pos x="803493" y="73061"/>
              </a:cxn>
            </a:cxnLst>
            <a:rect l="0" t="0" r="r" b="b"/>
            <a:pathLst>
              <a:path w="804545" h="287654">
                <a:moveTo>
                  <a:pt x="36491" y="0"/>
                </a:moveTo>
                <a:lnTo>
                  <a:pt x="20475" y="20393"/>
                </a:lnTo>
                <a:lnTo>
                  <a:pt x="9078" y="41436"/>
                </a:lnTo>
                <a:lnTo>
                  <a:pt x="2263" y="63025"/>
                </a:lnTo>
                <a:lnTo>
                  <a:pt x="0" y="85057"/>
                </a:lnTo>
                <a:lnTo>
                  <a:pt x="4347" y="114756"/>
                </a:lnTo>
                <a:lnTo>
                  <a:pt x="37283" y="169964"/>
                </a:lnTo>
                <a:lnTo>
                  <a:pt x="98442" y="217421"/>
                </a:lnTo>
                <a:lnTo>
                  <a:pt x="138068" y="237432"/>
                </a:lnTo>
                <a:lnTo>
                  <a:pt x="182907" y="254531"/>
                </a:lnTo>
                <a:lnTo>
                  <a:pt x="232343" y="268396"/>
                </a:lnTo>
                <a:lnTo>
                  <a:pt x="285762" y="278701"/>
                </a:lnTo>
                <a:lnTo>
                  <a:pt x="342549" y="285122"/>
                </a:lnTo>
                <a:lnTo>
                  <a:pt x="402089" y="287334"/>
                </a:lnTo>
                <a:lnTo>
                  <a:pt x="461431" y="285122"/>
                </a:lnTo>
                <a:lnTo>
                  <a:pt x="518105" y="278701"/>
                </a:lnTo>
                <a:lnTo>
                  <a:pt x="571483" y="268396"/>
                </a:lnTo>
                <a:lnTo>
                  <a:pt x="620935" y="254531"/>
                </a:lnTo>
                <a:lnTo>
                  <a:pt x="665834" y="237432"/>
                </a:lnTo>
                <a:lnTo>
                  <a:pt x="705550" y="217421"/>
                </a:lnTo>
                <a:lnTo>
                  <a:pt x="739455" y="194823"/>
                </a:lnTo>
                <a:lnTo>
                  <a:pt x="787317" y="143167"/>
                </a:lnTo>
                <a:lnTo>
                  <a:pt x="804388" y="85057"/>
                </a:lnTo>
                <a:lnTo>
                  <a:pt x="804388" y="80331"/>
                </a:lnTo>
                <a:lnTo>
                  <a:pt x="803493" y="76696"/>
                </a:lnTo>
                <a:lnTo>
                  <a:pt x="803493" y="73061"/>
                </a:lnTo>
              </a:path>
            </a:pathLst>
          </a:custGeom>
          <a:noFill/>
          <a:ln w="14843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58" name="object 19"/>
          <p:cNvSpPr>
            <a:spLocks/>
          </p:cNvSpPr>
          <p:nvPr/>
        </p:nvSpPr>
        <p:spPr bwMode="auto">
          <a:xfrm>
            <a:off x="6394450" y="5449888"/>
            <a:ext cx="631825" cy="314325"/>
          </a:xfrm>
          <a:custGeom>
            <a:avLst/>
            <a:gdLst/>
            <a:ahLst/>
            <a:cxnLst>
              <a:cxn ang="0">
                <a:pos x="545427" y="0"/>
              </a:cxn>
              <a:cxn ang="0">
                <a:pos x="304093" y="126679"/>
              </a:cxn>
              <a:cxn ang="0">
                <a:pos x="0" y="195014"/>
              </a:cxn>
              <a:cxn ang="0">
                <a:pos x="25452" y="224269"/>
              </a:cxn>
              <a:cxn ang="0">
                <a:pos x="58596" y="250088"/>
              </a:cxn>
              <a:cxn ang="0">
                <a:pos x="98414" y="272082"/>
              </a:cxn>
              <a:cxn ang="0">
                <a:pos x="143890" y="289863"/>
              </a:cxn>
              <a:cxn ang="0">
                <a:pos x="194006" y="303045"/>
              </a:cxn>
              <a:cxn ang="0">
                <a:pos x="247746" y="311238"/>
              </a:cxn>
              <a:cxn ang="0">
                <a:pos x="304093" y="314055"/>
              </a:cxn>
              <a:cxn ang="0">
                <a:pos x="362880" y="311034"/>
              </a:cxn>
              <a:cxn ang="0">
                <a:pos x="418229" y="302324"/>
              </a:cxn>
              <a:cxn ang="0">
                <a:pos x="469211" y="288456"/>
              </a:cxn>
              <a:cxn ang="0">
                <a:pos x="514898" y="269962"/>
              </a:cxn>
              <a:cxn ang="0">
                <a:pos x="554360" y="247372"/>
              </a:cxn>
              <a:cxn ang="0">
                <a:pos x="586670" y="221218"/>
              </a:cxn>
              <a:cxn ang="0">
                <a:pos x="626116" y="160340"/>
              </a:cxn>
              <a:cxn ang="0">
                <a:pos x="631394" y="126679"/>
              </a:cxn>
              <a:cxn ang="0">
                <a:pos x="625728" y="91883"/>
              </a:cxn>
              <a:cxn ang="0">
                <a:pos x="609119" y="58774"/>
              </a:cxn>
              <a:cxn ang="0">
                <a:pos x="582157" y="27948"/>
              </a:cxn>
              <a:cxn ang="0">
                <a:pos x="545427" y="0"/>
              </a:cxn>
            </a:cxnLst>
            <a:rect l="0" t="0" r="r" b="b"/>
            <a:pathLst>
              <a:path w="631825" h="314325">
                <a:moveTo>
                  <a:pt x="545427" y="0"/>
                </a:moveTo>
                <a:lnTo>
                  <a:pt x="304093" y="126679"/>
                </a:lnTo>
                <a:lnTo>
                  <a:pt x="0" y="195014"/>
                </a:lnTo>
                <a:lnTo>
                  <a:pt x="25452" y="224269"/>
                </a:lnTo>
                <a:lnTo>
                  <a:pt x="58596" y="250088"/>
                </a:lnTo>
                <a:lnTo>
                  <a:pt x="98414" y="272082"/>
                </a:lnTo>
                <a:lnTo>
                  <a:pt x="143890" y="289863"/>
                </a:lnTo>
                <a:lnTo>
                  <a:pt x="194006" y="303045"/>
                </a:lnTo>
                <a:lnTo>
                  <a:pt x="247746" y="311238"/>
                </a:lnTo>
                <a:lnTo>
                  <a:pt x="304093" y="314055"/>
                </a:lnTo>
                <a:lnTo>
                  <a:pt x="362880" y="311034"/>
                </a:lnTo>
                <a:lnTo>
                  <a:pt x="418229" y="302324"/>
                </a:lnTo>
                <a:lnTo>
                  <a:pt x="469211" y="288456"/>
                </a:lnTo>
                <a:lnTo>
                  <a:pt x="514898" y="269962"/>
                </a:lnTo>
                <a:lnTo>
                  <a:pt x="554360" y="247372"/>
                </a:lnTo>
                <a:lnTo>
                  <a:pt x="586670" y="221218"/>
                </a:lnTo>
                <a:lnTo>
                  <a:pt x="626116" y="160340"/>
                </a:lnTo>
                <a:lnTo>
                  <a:pt x="631394" y="126679"/>
                </a:lnTo>
                <a:lnTo>
                  <a:pt x="625728" y="91883"/>
                </a:lnTo>
                <a:lnTo>
                  <a:pt x="609119" y="58774"/>
                </a:lnTo>
                <a:lnTo>
                  <a:pt x="582157" y="27948"/>
                </a:lnTo>
                <a:lnTo>
                  <a:pt x="545427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59" name="object 20"/>
          <p:cNvSpPr>
            <a:spLocks/>
          </p:cNvSpPr>
          <p:nvPr/>
        </p:nvSpPr>
        <p:spPr bwMode="auto">
          <a:xfrm>
            <a:off x="6394450" y="5449888"/>
            <a:ext cx="631825" cy="314325"/>
          </a:xfrm>
          <a:custGeom>
            <a:avLst/>
            <a:gdLst/>
            <a:ahLst/>
            <a:cxnLst>
              <a:cxn ang="0">
                <a:pos x="0" y="195014"/>
              </a:cxn>
              <a:cxn ang="0">
                <a:pos x="25452" y="224269"/>
              </a:cxn>
              <a:cxn ang="0">
                <a:pos x="58596" y="250088"/>
              </a:cxn>
              <a:cxn ang="0">
                <a:pos x="98414" y="272082"/>
              </a:cxn>
              <a:cxn ang="0">
                <a:pos x="143890" y="289863"/>
              </a:cxn>
              <a:cxn ang="0">
                <a:pos x="194006" y="303045"/>
              </a:cxn>
              <a:cxn ang="0">
                <a:pos x="247746" y="311238"/>
              </a:cxn>
              <a:cxn ang="0">
                <a:pos x="304093" y="314055"/>
              </a:cxn>
              <a:cxn ang="0">
                <a:pos x="362880" y="311034"/>
              </a:cxn>
              <a:cxn ang="0">
                <a:pos x="418229" y="302324"/>
              </a:cxn>
              <a:cxn ang="0">
                <a:pos x="469211" y="288456"/>
              </a:cxn>
              <a:cxn ang="0">
                <a:pos x="514898" y="269962"/>
              </a:cxn>
              <a:cxn ang="0">
                <a:pos x="554360" y="247372"/>
              </a:cxn>
              <a:cxn ang="0">
                <a:pos x="586670" y="221218"/>
              </a:cxn>
              <a:cxn ang="0">
                <a:pos x="626116" y="160340"/>
              </a:cxn>
              <a:cxn ang="0">
                <a:pos x="631394" y="126679"/>
              </a:cxn>
              <a:cxn ang="0">
                <a:pos x="625728" y="91883"/>
              </a:cxn>
              <a:cxn ang="0">
                <a:pos x="609119" y="58774"/>
              </a:cxn>
              <a:cxn ang="0">
                <a:pos x="582157" y="27948"/>
              </a:cxn>
              <a:cxn ang="0">
                <a:pos x="545427" y="0"/>
              </a:cxn>
            </a:cxnLst>
            <a:rect l="0" t="0" r="r" b="b"/>
            <a:pathLst>
              <a:path w="631825" h="314325">
                <a:moveTo>
                  <a:pt x="0" y="195014"/>
                </a:moveTo>
                <a:lnTo>
                  <a:pt x="25452" y="224269"/>
                </a:lnTo>
                <a:lnTo>
                  <a:pt x="58596" y="250088"/>
                </a:lnTo>
                <a:lnTo>
                  <a:pt x="98414" y="272082"/>
                </a:lnTo>
                <a:lnTo>
                  <a:pt x="143890" y="289863"/>
                </a:lnTo>
                <a:lnTo>
                  <a:pt x="194006" y="303045"/>
                </a:lnTo>
                <a:lnTo>
                  <a:pt x="247746" y="311238"/>
                </a:lnTo>
                <a:lnTo>
                  <a:pt x="304093" y="314055"/>
                </a:lnTo>
                <a:lnTo>
                  <a:pt x="362880" y="311034"/>
                </a:lnTo>
                <a:lnTo>
                  <a:pt x="418229" y="302324"/>
                </a:lnTo>
                <a:lnTo>
                  <a:pt x="469211" y="288456"/>
                </a:lnTo>
                <a:lnTo>
                  <a:pt x="514898" y="269962"/>
                </a:lnTo>
                <a:lnTo>
                  <a:pt x="554360" y="247372"/>
                </a:lnTo>
                <a:lnTo>
                  <a:pt x="586670" y="221218"/>
                </a:lnTo>
                <a:lnTo>
                  <a:pt x="626116" y="160340"/>
                </a:lnTo>
                <a:lnTo>
                  <a:pt x="631394" y="126679"/>
                </a:lnTo>
                <a:lnTo>
                  <a:pt x="625728" y="91883"/>
                </a:lnTo>
                <a:lnTo>
                  <a:pt x="609119" y="58774"/>
                </a:lnTo>
                <a:lnTo>
                  <a:pt x="582157" y="27948"/>
                </a:lnTo>
                <a:lnTo>
                  <a:pt x="545427" y="0"/>
                </a:lnTo>
              </a:path>
            </a:pathLst>
          </a:custGeom>
          <a:noFill/>
          <a:ln w="14858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60" name="object 21"/>
          <p:cNvSpPr>
            <a:spLocks/>
          </p:cNvSpPr>
          <p:nvPr/>
        </p:nvSpPr>
        <p:spPr bwMode="auto">
          <a:xfrm>
            <a:off x="6530975" y="5114925"/>
            <a:ext cx="546100" cy="463550"/>
          </a:xfrm>
          <a:custGeom>
            <a:avLst/>
            <a:gdLst/>
            <a:ahLst/>
            <a:cxnLst>
              <a:cxn ang="0">
                <a:pos x="211335" y="0"/>
              </a:cxn>
              <a:cxn ang="0">
                <a:pos x="153863" y="3603"/>
              </a:cxn>
              <a:cxn ang="0">
                <a:pos x="98671" y="14232"/>
              </a:cxn>
              <a:cxn ang="0">
                <a:pos x="46978" y="31609"/>
              </a:cxn>
              <a:cxn ang="0">
                <a:pos x="0" y="55461"/>
              </a:cxn>
              <a:cxn ang="0">
                <a:pos x="211335" y="248477"/>
              </a:cxn>
              <a:cxn ang="0">
                <a:pos x="379762" y="462935"/>
              </a:cxn>
              <a:cxn ang="0">
                <a:pos x="427852" y="437746"/>
              </a:cxn>
              <a:cxn ang="0">
                <a:pos x="468694" y="407130"/>
              </a:cxn>
              <a:cxn ang="0">
                <a:pos x="501623" y="371992"/>
              </a:cxn>
              <a:cxn ang="0">
                <a:pos x="525970" y="333235"/>
              </a:cxn>
              <a:cxn ang="0">
                <a:pos x="541067" y="291762"/>
              </a:cxn>
              <a:cxn ang="0">
                <a:pos x="546248" y="248477"/>
              </a:cxn>
              <a:cxn ang="0">
                <a:pos x="541847" y="208087"/>
              </a:cxn>
              <a:cxn ang="0">
                <a:pos x="529112" y="169803"/>
              </a:cxn>
              <a:cxn ang="0">
                <a:pos x="508744" y="134131"/>
              </a:cxn>
              <a:cxn ang="0">
                <a:pos x="481444" y="101577"/>
              </a:cxn>
              <a:cxn ang="0">
                <a:pos x="447912" y="72644"/>
              </a:cxn>
              <a:cxn ang="0">
                <a:pos x="408852" y="47839"/>
              </a:cxn>
              <a:cxn ang="0">
                <a:pos x="364962" y="27667"/>
              </a:cxn>
              <a:cxn ang="0">
                <a:pos x="316946" y="12633"/>
              </a:cxn>
              <a:cxn ang="0">
                <a:pos x="265503" y="3242"/>
              </a:cxn>
              <a:cxn ang="0">
                <a:pos x="211335" y="0"/>
              </a:cxn>
            </a:cxnLst>
            <a:rect l="0" t="0" r="r" b="b"/>
            <a:pathLst>
              <a:path w="546734" h="463550">
                <a:moveTo>
                  <a:pt x="211335" y="0"/>
                </a:moveTo>
                <a:lnTo>
                  <a:pt x="153863" y="3603"/>
                </a:lnTo>
                <a:lnTo>
                  <a:pt x="98671" y="14232"/>
                </a:lnTo>
                <a:lnTo>
                  <a:pt x="46978" y="31609"/>
                </a:lnTo>
                <a:lnTo>
                  <a:pt x="0" y="55461"/>
                </a:lnTo>
                <a:lnTo>
                  <a:pt x="211335" y="248477"/>
                </a:lnTo>
                <a:lnTo>
                  <a:pt x="379762" y="462935"/>
                </a:lnTo>
                <a:lnTo>
                  <a:pt x="427852" y="437746"/>
                </a:lnTo>
                <a:lnTo>
                  <a:pt x="468694" y="407130"/>
                </a:lnTo>
                <a:lnTo>
                  <a:pt x="501623" y="371992"/>
                </a:lnTo>
                <a:lnTo>
                  <a:pt x="525970" y="333235"/>
                </a:lnTo>
                <a:lnTo>
                  <a:pt x="541067" y="291762"/>
                </a:lnTo>
                <a:lnTo>
                  <a:pt x="546248" y="248477"/>
                </a:lnTo>
                <a:lnTo>
                  <a:pt x="541847" y="208087"/>
                </a:lnTo>
                <a:lnTo>
                  <a:pt x="529112" y="169803"/>
                </a:lnTo>
                <a:lnTo>
                  <a:pt x="508744" y="134131"/>
                </a:lnTo>
                <a:lnTo>
                  <a:pt x="481444" y="101577"/>
                </a:lnTo>
                <a:lnTo>
                  <a:pt x="447912" y="72644"/>
                </a:lnTo>
                <a:lnTo>
                  <a:pt x="408852" y="47839"/>
                </a:lnTo>
                <a:lnTo>
                  <a:pt x="364962" y="27667"/>
                </a:lnTo>
                <a:lnTo>
                  <a:pt x="316946" y="12633"/>
                </a:lnTo>
                <a:lnTo>
                  <a:pt x="265503" y="3242"/>
                </a:lnTo>
                <a:lnTo>
                  <a:pt x="211335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61" name="object 22"/>
          <p:cNvSpPr>
            <a:spLocks/>
          </p:cNvSpPr>
          <p:nvPr/>
        </p:nvSpPr>
        <p:spPr bwMode="auto">
          <a:xfrm>
            <a:off x="6530975" y="5114925"/>
            <a:ext cx="546100" cy="463550"/>
          </a:xfrm>
          <a:custGeom>
            <a:avLst/>
            <a:gdLst/>
            <a:ahLst/>
            <a:cxnLst>
              <a:cxn ang="0">
                <a:pos x="379762" y="462935"/>
              </a:cxn>
              <a:cxn ang="0">
                <a:pos x="427852" y="437746"/>
              </a:cxn>
              <a:cxn ang="0">
                <a:pos x="468694" y="407130"/>
              </a:cxn>
              <a:cxn ang="0">
                <a:pos x="501623" y="371992"/>
              </a:cxn>
              <a:cxn ang="0">
                <a:pos x="525970" y="333235"/>
              </a:cxn>
              <a:cxn ang="0">
                <a:pos x="541067" y="291762"/>
              </a:cxn>
              <a:cxn ang="0">
                <a:pos x="546248" y="248477"/>
              </a:cxn>
              <a:cxn ang="0">
                <a:pos x="541847" y="208087"/>
              </a:cxn>
              <a:cxn ang="0">
                <a:pos x="529112" y="169803"/>
              </a:cxn>
              <a:cxn ang="0">
                <a:pos x="508744" y="134131"/>
              </a:cxn>
              <a:cxn ang="0">
                <a:pos x="481444" y="101577"/>
              </a:cxn>
              <a:cxn ang="0">
                <a:pos x="447912" y="72644"/>
              </a:cxn>
              <a:cxn ang="0">
                <a:pos x="408852" y="47839"/>
              </a:cxn>
              <a:cxn ang="0">
                <a:pos x="364962" y="27667"/>
              </a:cxn>
              <a:cxn ang="0">
                <a:pos x="316946" y="12633"/>
              </a:cxn>
              <a:cxn ang="0">
                <a:pos x="265503" y="3242"/>
              </a:cxn>
              <a:cxn ang="0">
                <a:pos x="211335" y="0"/>
              </a:cxn>
              <a:cxn ang="0">
                <a:pos x="153863" y="3603"/>
              </a:cxn>
              <a:cxn ang="0">
                <a:pos x="98671" y="14232"/>
              </a:cxn>
              <a:cxn ang="0">
                <a:pos x="46978" y="31609"/>
              </a:cxn>
              <a:cxn ang="0">
                <a:pos x="0" y="55461"/>
              </a:cxn>
            </a:cxnLst>
            <a:rect l="0" t="0" r="r" b="b"/>
            <a:pathLst>
              <a:path w="546734" h="463550">
                <a:moveTo>
                  <a:pt x="379762" y="462935"/>
                </a:moveTo>
                <a:lnTo>
                  <a:pt x="427852" y="437746"/>
                </a:lnTo>
                <a:lnTo>
                  <a:pt x="468694" y="407130"/>
                </a:lnTo>
                <a:lnTo>
                  <a:pt x="501623" y="371992"/>
                </a:lnTo>
                <a:lnTo>
                  <a:pt x="525970" y="333235"/>
                </a:lnTo>
                <a:lnTo>
                  <a:pt x="541067" y="291762"/>
                </a:lnTo>
                <a:lnTo>
                  <a:pt x="546248" y="248477"/>
                </a:lnTo>
                <a:lnTo>
                  <a:pt x="541847" y="208087"/>
                </a:lnTo>
                <a:lnTo>
                  <a:pt x="529112" y="169803"/>
                </a:lnTo>
                <a:lnTo>
                  <a:pt x="508744" y="134131"/>
                </a:lnTo>
                <a:lnTo>
                  <a:pt x="481444" y="101577"/>
                </a:lnTo>
                <a:lnTo>
                  <a:pt x="447912" y="72644"/>
                </a:lnTo>
                <a:lnTo>
                  <a:pt x="408852" y="47839"/>
                </a:lnTo>
                <a:lnTo>
                  <a:pt x="364962" y="27667"/>
                </a:lnTo>
                <a:lnTo>
                  <a:pt x="316946" y="12633"/>
                </a:lnTo>
                <a:lnTo>
                  <a:pt x="265503" y="3242"/>
                </a:lnTo>
                <a:lnTo>
                  <a:pt x="211335" y="0"/>
                </a:lnTo>
                <a:lnTo>
                  <a:pt x="153863" y="3603"/>
                </a:lnTo>
                <a:lnTo>
                  <a:pt x="98671" y="14232"/>
                </a:lnTo>
                <a:lnTo>
                  <a:pt x="46978" y="31609"/>
                </a:lnTo>
                <a:lnTo>
                  <a:pt x="0" y="55461"/>
                </a:lnTo>
              </a:path>
            </a:pathLst>
          </a:custGeom>
          <a:noFill/>
          <a:ln w="14898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62" name="object 23"/>
          <p:cNvSpPr>
            <a:spLocks/>
          </p:cNvSpPr>
          <p:nvPr/>
        </p:nvSpPr>
        <p:spPr bwMode="auto">
          <a:xfrm>
            <a:off x="5664200" y="5146675"/>
            <a:ext cx="549275" cy="176213"/>
          </a:xfrm>
          <a:custGeom>
            <a:avLst/>
            <a:gdLst/>
            <a:ahLst/>
            <a:cxnLst>
              <a:cxn ang="0">
                <a:pos x="273893" y="0"/>
              </a:cxn>
              <a:cxn ang="0">
                <a:pos x="201421" y="3237"/>
              </a:cxn>
              <a:cxn ang="0">
                <a:pos x="136088" y="12310"/>
              </a:cxn>
              <a:cxn ang="0">
                <a:pos x="80587" y="26262"/>
              </a:cxn>
              <a:cxn ang="0">
                <a:pos x="37611" y="44137"/>
              </a:cxn>
              <a:cxn ang="0">
                <a:pos x="0" y="87824"/>
              </a:cxn>
              <a:cxn ang="0">
                <a:pos x="9851" y="110640"/>
              </a:cxn>
              <a:cxn ang="0">
                <a:pos x="80587" y="149320"/>
              </a:cxn>
              <a:cxn ang="0">
                <a:pos x="136088" y="163266"/>
              </a:cxn>
              <a:cxn ang="0">
                <a:pos x="201420" y="172336"/>
              </a:cxn>
              <a:cxn ang="0">
                <a:pos x="273893" y="175573"/>
              </a:cxn>
              <a:cxn ang="0">
                <a:pos x="346370" y="172336"/>
              </a:cxn>
              <a:cxn ang="0">
                <a:pos x="411704" y="163266"/>
              </a:cxn>
              <a:cxn ang="0">
                <a:pos x="467206" y="149320"/>
              </a:cxn>
              <a:cxn ang="0">
                <a:pos x="510182" y="131458"/>
              </a:cxn>
              <a:cxn ang="0">
                <a:pos x="547793" y="87824"/>
              </a:cxn>
              <a:cxn ang="0">
                <a:pos x="537942" y="64977"/>
              </a:cxn>
              <a:cxn ang="0">
                <a:pos x="467206" y="26262"/>
              </a:cxn>
              <a:cxn ang="0">
                <a:pos x="411705" y="12310"/>
              </a:cxn>
              <a:cxn ang="0">
                <a:pos x="346370" y="3237"/>
              </a:cxn>
              <a:cxn ang="0">
                <a:pos x="273893" y="0"/>
              </a:cxn>
            </a:cxnLst>
            <a:rect l="0" t="0" r="r" b="b"/>
            <a:pathLst>
              <a:path w="548004" h="175895">
                <a:moveTo>
                  <a:pt x="273893" y="0"/>
                </a:moveTo>
                <a:lnTo>
                  <a:pt x="201421" y="3237"/>
                </a:lnTo>
                <a:lnTo>
                  <a:pt x="136088" y="12310"/>
                </a:lnTo>
                <a:lnTo>
                  <a:pt x="80587" y="26262"/>
                </a:lnTo>
                <a:lnTo>
                  <a:pt x="37611" y="44137"/>
                </a:lnTo>
                <a:lnTo>
                  <a:pt x="0" y="87824"/>
                </a:lnTo>
                <a:lnTo>
                  <a:pt x="9851" y="110640"/>
                </a:lnTo>
                <a:lnTo>
                  <a:pt x="80587" y="149320"/>
                </a:lnTo>
                <a:lnTo>
                  <a:pt x="136088" y="163266"/>
                </a:lnTo>
                <a:lnTo>
                  <a:pt x="201420" y="172336"/>
                </a:lnTo>
                <a:lnTo>
                  <a:pt x="273893" y="175573"/>
                </a:lnTo>
                <a:lnTo>
                  <a:pt x="346370" y="172336"/>
                </a:lnTo>
                <a:lnTo>
                  <a:pt x="411704" y="163266"/>
                </a:lnTo>
                <a:lnTo>
                  <a:pt x="467206" y="149320"/>
                </a:lnTo>
                <a:lnTo>
                  <a:pt x="510182" y="131458"/>
                </a:lnTo>
                <a:lnTo>
                  <a:pt x="547793" y="87824"/>
                </a:lnTo>
                <a:lnTo>
                  <a:pt x="537942" y="64977"/>
                </a:lnTo>
                <a:lnTo>
                  <a:pt x="467206" y="26262"/>
                </a:lnTo>
                <a:lnTo>
                  <a:pt x="411705" y="12310"/>
                </a:lnTo>
                <a:lnTo>
                  <a:pt x="346370" y="3237"/>
                </a:lnTo>
                <a:lnTo>
                  <a:pt x="273893" y="0"/>
                </a:lnTo>
                <a:close/>
              </a:path>
            </a:pathLst>
          </a:custGeom>
          <a:solidFill>
            <a:srgbClr val="0078AA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63" name="object 24"/>
          <p:cNvSpPr>
            <a:spLocks/>
          </p:cNvSpPr>
          <p:nvPr/>
        </p:nvSpPr>
        <p:spPr bwMode="auto">
          <a:xfrm>
            <a:off x="5664200" y="5146675"/>
            <a:ext cx="549275" cy="176213"/>
          </a:xfrm>
          <a:custGeom>
            <a:avLst/>
            <a:gdLst/>
            <a:ahLst/>
            <a:cxnLst>
              <a:cxn ang="0">
                <a:pos x="273893" y="0"/>
              </a:cxn>
              <a:cxn ang="0">
                <a:pos x="201421" y="3237"/>
              </a:cxn>
              <a:cxn ang="0">
                <a:pos x="136088" y="12310"/>
              </a:cxn>
              <a:cxn ang="0">
                <a:pos x="80587" y="26262"/>
              </a:cxn>
              <a:cxn ang="0">
                <a:pos x="37611" y="44137"/>
              </a:cxn>
              <a:cxn ang="0">
                <a:pos x="0" y="87824"/>
              </a:cxn>
              <a:cxn ang="0">
                <a:pos x="9851" y="110640"/>
              </a:cxn>
              <a:cxn ang="0">
                <a:pos x="80587" y="149320"/>
              </a:cxn>
              <a:cxn ang="0">
                <a:pos x="136088" y="163266"/>
              </a:cxn>
              <a:cxn ang="0">
                <a:pos x="201420" y="172336"/>
              </a:cxn>
              <a:cxn ang="0">
                <a:pos x="273893" y="175573"/>
              </a:cxn>
              <a:cxn ang="0">
                <a:pos x="346370" y="172336"/>
              </a:cxn>
              <a:cxn ang="0">
                <a:pos x="411704" y="163266"/>
              </a:cxn>
              <a:cxn ang="0">
                <a:pos x="467206" y="149320"/>
              </a:cxn>
              <a:cxn ang="0">
                <a:pos x="510182" y="131458"/>
              </a:cxn>
              <a:cxn ang="0">
                <a:pos x="547793" y="87824"/>
              </a:cxn>
              <a:cxn ang="0">
                <a:pos x="537942" y="64977"/>
              </a:cxn>
              <a:cxn ang="0">
                <a:pos x="510182" y="44137"/>
              </a:cxn>
              <a:cxn ang="0">
                <a:pos x="467206" y="26262"/>
              </a:cxn>
              <a:cxn ang="0">
                <a:pos x="411705" y="12310"/>
              </a:cxn>
              <a:cxn ang="0">
                <a:pos x="346370" y="3237"/>
              </a:cxn>
              <a:cxn ang="0">
                <a:pos x="273893" y="0"/>
              </a:cxn>
            </a:cxnLst>
            <a:rect l="0" t="0" r="r" b="b"/>
            <a:pathLst>
              <a:path w="548004" h="175895">
                <a:moveTo>
                  <a:pt x="273893" y="0"/>
                </a:moveTo>
                <a:lnTo>
                  <a:pt x="201421" y="3237"/>
                </a:lnTo>
                <a:lnTo>
                  <a:pt x="136088" y="12310"/>
                </a:lnTo>
                <a:lnTo>
                  <a:pt x="80587" y="26262"/>
                </a:lnTo>
                <a:lnTo>
                  <a:pt x="37611" y="44137"/>
                </a:lnTo>
                <a:lnTo>
                  <a:pt x="0" y="87824"/>
                </a:lnTo>
                <a:lnTo>
                  <a:pt x="9851" y="110640"/>
                </a:lnTo>
                <a:lnTo>
                  <a:pt x="80587" y="149320"/>
                </a:lnTo>
                <a:lnTo>
                  <a:pt x="136088" y="163266"/>
                </a:lnTo>
                <a:lnTo>
                  <a:pt x="201420" y="172336"/>
                </a:lnTo>
                <a:lnTo>
                  <a:pt x="273893" y="175573"/>
                </a:lnTo>
                <a:lnTo>
                  <a:pt x="346370" y="172336"/>
                </a:lnTo>
                <a:lnTo>
                  <a:pt x="411704" y="163266"/>
                </a:lnTo>
                <a:lnTo>
                  <a:pt x="467206" y="149320"/>
                </a:lnTo>
                <a:lnTo>
                  <a:pt x="510182" y="131458"/>
                </a:lnTo>
                <a:lnTo>
                  <a:pt x="547793" y="87824"/>
                </a:lnTo>
                <a:lnTo>
                  <a:pt x="537942" y="64977"/>
                </a:lnTo>
                <a:lnTo>
                  <a:pt x="510182" y="44137"/>
                </a:lnTo>
                <a:lnTo>
                  <a:pt x="467206" y="26262"/>
                </a:lnTo>
                <a:lnTo>
                  <a:pt x="411705" y="12310"/>
                </a:lnTo>
                <a:lnTo>
                  <a:pt x="346370" y="3237"/>
                </a:lnTo>
                <a:lnTo>
                  <a:pt x="273893" y="0"/>
                </a:lnTo>
              </a:path>
            </a:pathLst>
          </a:custGeom>
          <a:noFill/>
          <a:ln w="6233">
            <a:solidFill>
              <a:srgbClr val="AAE6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64" name="object 25"/>
          <p:cNvSpPr>
            <a:spLocks/>
          </p:cNvSpPr>
          <p:nvPr/>
        </p:nvSpPr>
        <p:spPr bwMode="auto">
          <a:xfrm>
            <a:off x="5664200" y="5111750"/>
            <a:ext cx="549275" cy="127000"/>
          </a:xfrm>
          <a:custGeom>
            <a:avLst/>
            <a:gdLst/>
            <a:ahLst/>
            <a:cxnLst>
              <a:cxn ang="0">
                <a:pos x="0" y="125433"/>
              </a:cxn>
              <a:cxn ang="0">
                <a:pos x="547793" y="125433"/>
              </a:cxn>
              <a:cxn ang="0">
                <a:pos x="547793" y="0"/>
              </a:cxn>
              <a:cxn ang="0">
                <a:pos x="0" y="0"/>
              </a:cxn>
              <a:cxn ang="0">
                <a:pos x="0" y="125433"/>
              </a:cxn>
            </a:cxnLst>
            <a:rect l="0" t="0" r="r" b="b"/>
            <a:pathLst>
              <a:path w="548004" h="125729">
                <a:moveTo>
                  <a:pt x="0" y="125433"/>
                </a:moveTo>
                <a:lnTo>
                  <a:pt x="547793" y="125433"/>
                </a:lnTo>
                <a:lnTo>
                  <a:pt x="547793" y="0"/>
                </a:lnTo>
                <a:lnTo>
                  <a:pt x="0" y="0"/>
                </a:lnTo>
                <a:lnTo>
                  <a:pt x="0" y="125433"/>
                </a:lnTo>
                <a:close/>
              </a:path>
            </a:pathLst>
          </a:custGeom>
          <a:solidFill>
            <a:srgbClr val="0078AA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65" name="object 26"/>
          <p:cNvSpPr>
            <a:spLocks/>
          </p:cNvSpPr>
          <p:nvPr/>
        </p:nvSpPr>
        <p:spPr bwMode="auto">
          <a:xfrm>
            <a:off x="5664200" y="5021263"/>
            <a:ext cx="549275" cy="176212"/>
          </a:xfrm>
          <a:custGeom>
            <a:avLst/>
            <a:gdLst/>
            <a:ahLst/>
            <a:cxnLst>
              <a:cxn ang="0">
                <a:pos x="273893" y="0"/>
              </a:cxn>
              <a:cxn ang="0">
                <a:pos x="201421" y="3237"/>
              </a:cxn>
              <a:cxn ang="0">
                <a:pos x="136088" y="12310"/>
              </a:cxn>
              <a:cxn ang="0">
                <a:pos x="80587" y="26262"/>
              </a:cxn>
              <a:cxn ang="0">
                <a:pos x="37611" y="44137"/>
              </a:cxn>
              <a:cxn ang="0">
                <a:pos x="0" y="87824"/>
              </a:cxn>
              <a:cxn ang="0">
                <a:pos x="9851" y="110640"/>
              </a:cxn>
              <a:cxn ang="0">
                <a:pos x="80587" y="149320"/>
              </a:cxn>
              <a:cxn ang="0">
                <a:pos x="136088" y="163266"/>
              </a:cxn>
              <a:cxn ang="0">
                <a:pos x="201420" y="172337"/>
              </a:cxn>
              <a:cxn ang="0">
                <a:pos x="273893" y="175574"/>
              </a:cxn>
              <a:cxn ang="0">
                <a:pos x="346370" y="172337"/>
              </a:cxn>
              <a:cxn ang="0">
                <a:pos x="411704" y="163266"/>
              </a:cxn>
              <a:cxn ang="0">
                <a:pos x="467206" y="149320"/>
              </a:cxn>
              <a:cxn ang="0">
                <a:pos x="510182" y="131459"/>
              </a:cxn>
              <a:cxn ang="0">
                <a:pos x="547793" y="87824"/>
              </a:cxn>
              <a:cxn ang="0">
                <a:pos x="537942" y="64977"/>
              </a:cxn>
              <a:cxn ang="0">
                <a:pos x="467206" y="26262"/>
              </a:cxn>
              <a:cxn ang="0">
                <a:pos x="411705" y="12310"/>
              </a:cxn>
              <a:cxn ang="0">
                <a:pos x="346370" y="3237"/>
              </a:cxn>
              <a:cxn ang="0">
                <a:pos x="273893" y="0"/>
              </a:cxn>
            </a:cxnLst>
            <a:rect l="0" t="0" r="r" b="b"/>
            <a:pathLst>
              <a:path w="548004" h="175895">
                <a:moveTo>
                  <a:pt x="273893" y="0"/>
                </a:moveTo>
                <a:lnTo>
                  <a:pt x="201421" y="3237"/>
                </a:lnTo>
                <a:lnTo>
                  <a:pt x="136088" y="12310"/>
                </a:lnTo>
                <a:lnTo>
                  <a:pt x="80587" y="26262"/>
                </a:lnTo>
                <a:lnTo>
                  <a:pt x="37611" y="44137"/>
                </a:lnTo>
                <a:lnTo>
                  <a:pt x="0" y="87824"/>
                </a:lnTo>
                <a:lnTo>
                  <a:pt x="9851" y="110640"/>
                </a:lnTo>
                <a:lnTo>
                  <a:pt x="80587" y="149320"/>
                </a:lnTo>
                <a:lnTo>
                  <a:pt x="136088" y="163266"/>
                </a:lnTo>
                <a:lnTo>
                  <a:pt x="201420" y="172337"/>
                </a:lnTo>
                <a:lnTo>
                  <a:pt x="273893" y="175574"/>
                </a:lnTo>
                <a:lnTo>
                  <a:pt x="346370" y="172337"/>
                </a:lnTo>
                <a:lnTo>
                  <a:pt x="411704" y="163266"/>
                </a:lnTo>
                <a:lnTo>
                  <a:pt x="467206" y="149320"/>
                </a:lnTo>
                <a:lnTo>
                  <a:pt x="510182" y="131459"/>
                </a:lnTo>
                <a:lnTo>
                  <a:pt x="547793" y="87824"/>
                </a:lnTo>
                <a:lnTo>
                  <a:pt x="537942" y="64977"/>
                </a:lnTo>
                <a:lnTo>
                  <a:pt x="467206" y="26262"/>
                </a:lnTo>
                <a:lnTo>
                  <a:pt x="411705" y="12310"/>
                </a:lnTo>
                <a:lnTo>
                  <a:pt x="346370" y="3237"/>
                </a:lnTo>
                <a:lnTo>
                  <a:pt x="273893" y="0"/>
                </a:lnTo>
                <a:close/>
              </a:path>
            </a:pathLst>
          </a:custGeom>
          <a:solidFill>
            <a:srgbClr val="00B4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66" name="object 27"/>
          <p:cNvSpPr>
            <a:spLocks/>
          </p:cNvSpPr>
          <p:nvPr/>
        </p:nvSpPr>
        <p:spPr bwMode="auto">
          <a:xfrm>
            <a:off x="5664200" y="5021263"/>
            <a:ext cx="549275" cy="176212"/>
          </a:xfrm>
          <a:custGeom>
            <a:avLst/>
            <a:gdLst/>
            <a:ahLst/>
            <a:cxnLst>
              <a:cxn ang="0">
                <a:pos x="273893" y="0"/>
              </a:cxn>
              <a:cxn ang="0">
                <a:pos x="201421" y="3237"/>
              </a:cxn>
              <a:cxn ang="0">
                <a:pos x="136088" y="12310"/>
              </a:cxn>
              <a:cxn ang="0">
                <a:pos x="80587" y="26262"/>
              </a:cxn>
              <a:cxn ang="0">
                <a:pos x="37611" y="44137"/>
              </a:cxn>
              <a:cxn ang="0">
                <a:pos x="0" y="87824"/>
              </a:cxn>
              <a:cxn ang="0">
                <a:pos x="9851" y="110640"/>
              </a:cxn>
              <a:cxn ang="0">
                <a:pos x="80587" y="149320"/>
              </a:cxn>
              <a:cxn ang="0">
                <a:pos x="136088" y="163266"/>
              </a:cxn>
              <a:cxn ang="0">
                <a:pos x="201420" y="172337"/>
              </a:cxn>
              <a:cxn ang="0">
                <a:pos x="273893" y="175574"/>
              </a:cxn>
              <a:cxn ang="0">
                <a:pos x="346370" y="172337"/>
              </a:cxn>
              <a:cxn ang="0">
                <a:pos x="411704" y="163266"/>
              </a:cxn>
              <a:cxn ang="0">
                <a:pos x="467206" y="149320"/>
              </a:cxn>
              <a:cxn ang="0">
                <a:pos x="510182" y="131459"/>
              </a:cxn>
              <a:cxn ang="0">
                <a:pos x="547793" y="87824"/>
              </a:cxn>
              <a:cxn ang="0">
                <a:pos x="537942" y="64977"/>
              </a:cxn>
              <a:cxn ang="0">
                <a:pos x="510182" y="44137"/>
              </a:cxn>
              <a:cxn ang="0">
                <a:pos x="467206" y="26262"/>
              </a:cxn>
              <a:cxn ang="0">
                <a:pos x="411705" y="12310"/>
              </a:cxn>
              <a:cxn ang="0">
                <a:pos x="346370" y="3237"/>
              </a:cxn>
              <a:cxn ang="0">
                <a:pos x="273893" y="0"/>
              </a:cxn>
            </a:cxnLst>
            <a:rect l="0" t="0" r="r" b="b"/>
            <a:pathLst>
              <a:path w="548004" h="175895">
                <a:moveTo>
                  <a:pt x="273893" y="0"/>
                </a:moveTo>
                <a:lnTo>
                  <a:pt x="201421" y="3237"/>
                </a:lnTo>
                <a:lnTo>
                  <a:pt x="136088" y="12310"/>
                </a:lnTo>
                <a:lnTo>
                  <a:pt x="80587" y="26262"/>
                </a:lnTo>
                <a:lnTo>
                  <a:pt x="37611" y="44137"/>
                </a:lnTo>
                <a:lnTo>
                  <a:pt x="0" y="87824"/>
                </a:lnTo>
                <a:lnTo>
                  <a:pt x="9851" y="110640"/>
                </a:lnTo>
                <a:lnTo>
                  <a:pt x="80587" y="149320"/>
                </a:lnTo>
                <a:lnTo>
                  <a:pt x="136088" y="163266"/>
                </a:lnTo>
                <a:lnTo>
                  <a:pt x="201420" y="172337"/>
                </a:lnTo>
                <a:lnTo>
                  <a:pt x="273893" y="175574"/>
                </a:lnTo>
                <a:lnTo>
                  <a:pt x="346370" y="172337"/>
                </a:lnTo>
                <a:lnTo>
                  <a:pt x="411704" y="163266"/>
                </a:lnTo>
                <a:lnTo>
                  <a:pt x="467206" y="149320"/>
                </a:lnTo>
                <a:lnTo>
                  <a:pt x="510182" y="131459"/>
                </a:lnTo>
                <a:lnTo>
                  <a:pt x="547793" y="87824"/>
                </a:lnTo>
                <a:lnTo>
                  <a:pt x="537942" y="64977"/>
                </a:lnTo>
                <a:lnTo>
                  <a:pt x="510182" y="44137"/>
                </a:lnTo>
                <a:lnTo>
                  <a:pt x="467206" y="26262"/>
                </a:lnTo>
                <a:lnTo>
                  <a:pt x="411705" y="12310"/>
                </a:lnTo>
                <a:lnTo>
                  <a:pt x="346370" y="3237"/>
                </a:lnTo>
                <a:lnTo>
                  <a:pt x="273893" y="0"/>
                </a:lnTo>
              </a:path>
            </a:pathLst>
          </a:custGeom>
          <a:noFill/>
          <a:ln w="6233">
            <a:solidFill>
              <a:srgbClr val="AAE6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67" name="object 28"/>
          <p:cNvSpPr>
            <a:spLocks/>
          </p:cNvSpPr>
          <p:nvPr/>
        </p:nvSpPr>
        <p:spPr bwMode="auto">
          <a:xfrm>
            <a:off x="5945188" y="5046663"/>
            <a:ext cx="180975" cy="57150"/>
          </a:xfrm>
          <a:custGeom>
            <a:avLst/>
            <a:gdLst/>
            <a:ahLst/>
            <a:cxnLst>
              <a:cxn ang="0">
                <a:pos x="156988" y="0"/>
              </a:cxn>
              <a:cxn ang="0">
                <a:pos x="43374" y="0"/>
              </a:cxn>
              <a:cxn ang="0">
                <a:pos x="90144" y="9459"/>
              </a:cxn>
              <a:cxn ang="0">
                <a:pos x="0" y="43910"/>
              </a:cxn>
              <a:cxn ang="0">
                <a:pos x="40069" y="56446"/>
              </a:cxn>
              <a:cxn ang="0">
                <a:pos x="136915" y="18841"/>
              </a:cxn>
              <a:cxn ang="0">
                <a:pos x="171020" y="18841"/>
              </a:cxn>
              <a:cxn ang="0">
                <a:pos x="156988" y="0"/>
              </a:cxn>
              <a:cxn ang="0">
                <a:pos x="171020" y="18841"/>
              </a:cxn>
              <a:cxn ang="0">
                <a:pos x="136915" y="18841"/>
              </a:cxn>
              <a:cxn ang="0">
                <a:pos x="180356" y="31377"/>
              </a:cxn>
              <a:cxn ang="0">
                <a:pos x="171020" y="18841"/>
              </a:cxn>
            </a:cxnLst>
            <a:rect l="0" t="0" r="r" b="b"/>
            <a:pathLst>
              <a:path w="180975" h="56514">
                <a:moveTo>
                  <a:pt x="156988" y="0"/>
                </a:moveTo>
                <a:lnTo>
                  <a:pt x="43374" y="0"/>
                </a:lnTo>
                <a:lnTo>
                  <a:pt x="90144" y="9459"/>
                </a:lnTo>
                <a:lnTo>
                  <a:pt x="0" y="43910"/>
                </a:lnTo>
                <a:lnTo>
                  <a:pt x="40069" y="56446"/>
                </a:lnTo>
                <a:lnTo>
                  <a:pt x="136915" y="18841"/>
                </a:lnTo>
                <a:lnTo>
                  <a:pt x="171020" y="18841"/>
                </a:lnTo>
                <a:lnTo>
                  <a:pt x="156988" y="0"/>
                </a:lnTo>
                <a:close/>
              </a:path>
              <a:path w="180975" h="56514">
                <a:moveTo>
                  <a:pt x="171020" y="18841"/>
                </a:moveTo>
                <a:lnTo>
                  <a:pt x="136915" y="18841"/>
                </a:lnTo>
                <a:lnTo>
                  <a:pt x="180356" y="31377"/>
                </a:lnTo>
                <a:lnTo>
                  <a:pt x="171020" y="1884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68" name="object 29"/>
          <p:cNvSpPr>
            <a:spLocks/>
          </p:cNvSpPr>
          <p:nvPr/>
        </p:nvSpPr>
        <p:spPr bwMode="auto">
          <a:xfrm>
            <a:off x="5945188" y="5046663"/>
            <a:ext cx="180975" cy="57150"/>
          </a:xfrm>
          <a:custGeom>
            <a:avLst/>
            <a:gdLst/>
            <a:ahLst/>
            <a:cxnLst>
              <a:cxn ang="0">
                <a:pos x="156988" y="0"/>
              </a:cxn>
              <a:cxn ang="0">
                <a:pos x="43374" y="0"/>
              </a:cxn>
              <a:cxn ang="0">
                <a:pos x="90144" y="9459"/>
              </a:cxn>
              <a:cxn ang="0">
                <a:pos x="0" y="43910"/>
              </a:cxn>
              <a:cxn ang="0">
                <a:pos x="40069" y="56446"/>
              </a:cxn>
              <a:cxn ang="0">
                <a:pos x="136915" y="18841"/>
              </a:cxn>
              <a:cxn ang="0">
                <a:pos x="171020" y="18841"/>
              </a:cxn>
              <a:cxn ang="0">
                <a:pos x="156988" y="0"/>
              </a:cxn>
              <a:cxn ang="0">
                <a:pos x="171020" y="18841"/>
              </a:cxn>
              <a:cxn ang="0">
                <a:pos x="136915" y="18841"/>
              </a:cxn>
              <a:cxn ang="0">
                <a:pos x="180356" y="31377"/>
              </a:cxn>
              <a:cxn ang="0">
                <a:pos x="171020" y="18841"/>
              </a:cxn>
            </a:cxnLst>
            <a:rect l="0" t="0" r="r" b="b"/>
            <a:pathLst>
              <a:path w="180975" h="56514">
                <a:moveTo>
                  <a:pt x="156988" y="0"/>
                </a:moveTo>
                <a:lnTo>
                  <a:pt x="43374" y="0"/>
                </a:lnTo>
                <a:lnTo>
                  <a:pt x="90144" y="9459"/>
                </a:lnTo>
                <a:lnTo>
                  <a:pt x="0" y="43910"/>
                </a:lnTo>
                <a:lnTo>
                  <a:pt x="40069" y="56446"/>
                </a:lnTo>
                <a:lnTo>
                  <a:pt x="136915" y="18841"/>
                </a:lnTo>
                <a:lnTo>
                  <a:pt x="171020" y="18841"/>
                </a:lnTo>
                <a:lnTo>
                  <a:pt x="156988" y="0"/>
                </a:lnTo>
                <a:close/>
              </a:path>
              <a:path w="180975" h="56514">
                <a:moveTo>
                  <a:pt x="171020" y="18841"/>
                </a:moveTo>
                <a:lnTo>
                  <a:pt x="136915" y="18841"/>
                </a:lnTo>
                <a:lnTo>
                  <a:pt x="180356" y="31377"/>
                </a:lnTo>
                <a:lnTo>
                  <a:pt x="171020" y="1884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69" name="object 30"/>
          <p:cNvSpPr>
            <a:spLocks/>
          </p:cNvSpPr>
          <p:nvPr/>
        </p:nvSpPr>
        <p:spPr bwMode="auto">
          <a:xfrm>
            <a:off x="5748338" y="5111750"/>
            <a:ext cx="180975" cy="60325"/>
          </a:xfrm>
          <a:custGeom>
            <a:avLst/>
            <a:gdLst/>
            <a:ahLst/>
            <a:cxnLst>
              <a:cxn ang="0">
                <a:pos x="0" y="25150"/>
              </a:cxn>
              <a:cxn ang="0">
                <a:pos x="23381" y="59601"/>
              </a:cxn>
              <a:cxn ang="0">
                <a:pos x="140210" y="59601"/>
              </a:cxn>
              <a:cxn ang="0">
                <a:pos x="90141" y="47068"/>
              </a:cxn>
              <a:cxn ang="0">
                <a:pos x="114662" y="37683"/>
              </a:cxn>
              <a:cxn ang="0">
                <a:pos x="46766" y="37683"/>
              </a:cxn>
              <a:cxn ang="0">
                <a:pos x="0" y="25150"/>
              </a:cxn>
              <a:cxn ang="0">
                <a:pos x="140210" y="0"/>
              </a:cxn>
              <a:cxn ang="0">
                <a:pos x="46766" y="37683"/>
              </a:cxn>
              <a:cxn ang="0">
                <a:pos x="114662" y="37683"/>
              </a:cxn>
              <a:cxn ang="0">
                <a:pos x="180366" y="12536"/>
              </a:cxn>
              <a:cxn ang="0">
                <a:pos x="140210" y="0"/>
              </a:cxn>
            </a:cxnLst>
            <a:rect l="0" t="0" r="r" b="b"/>
            <a:pathLst>
              <a:path w="180975" h="59689">
                <a:moveTo>
                  <a:pt x="0" y="25150"/>
                </a:moveTo>
                <a:lnTo>
                  <a:pt x="23381" y="59601"/>
                </a:lnTo>
                <a:lnTo>
                  <a:pt x="140210" y="59601"/>
                </a:lnTo>
                <a:lnTo>
                  <a:pt x="90141" y="47068"/>
                </a:lnTo>
                <a:lnTo>
                  <a:pt x="114662" y="37683"/>
                </a:lnTo>
                <a:lnTo>
                  <a:pt x="46766" y="37683"/>
                </a:lnTo>
                <a:lnTo>
                  <a:pt x="0" y="25150"/>
                </a:lnTo>
                <a:close/>
              </a:path>
              <a:path w="180975" h="59689">
                <a:moveTo>
                  <a:pt x="140210" y="0"/>
                </a:moveTo>
                <a:lnTo>
                  <a:pt x="46766" y="37683"/>
                </a:lnTo>
                <a:lnTo>
                  <a:pt x="114662" y="37683"/>
                </a:lnTo>
                <a:lnTo>
                  <a:pt x="180366" y="12536"/>
                </a:lnTo>
                <a:lnTo>
                  <a:pt x="14021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70" name="object 31"/>
          <p:cNvSpPr>
            <a:spLocks/>
          </p:cNvSpPr>
          <p:nvPr/>
        </p:nvSpPr>
        <p:spPr bwMode="auto">
          <a:xfrm>
            <a:off x="5748338" y="5111750"/>
            <a:ext cx="180975" cy="60325"/>
          </a:xfrm>
          <a:custGeom>
            <a:avLst/>
            <a:gdLst/>
            <a:ahLst/>
            <a:cxnLst>
              <a:cxn ang="0">
                <a:pos x="0" y="25150"/>
              </a:cxn>
              <a:cxn ang="0">
                <a:pos x="23381" y="59601"/>
              </a:cxn>
              <a:cxn ang="0">
                <a:pos x="140210" y="59601"/>
              </a:cxn>
              <a:cxn ang="0">
                <a:pos x="90141" y="47068"/>
              </a:cxn>
              <a:cxn ang="0">
                <a:pos x="114662" y="37683"/>
              </a:cxn>
              <a:cxn ang="0">
                <a:pos x="46766" y="37683"/>
              </a:cxn>
              <a:cxn ang="0">
                <a:pos x="0" y="25150"/>
              </a:cxn>
              <a:cxn ang="0">
                <a:pos x="140210" y="0"/>
              </a:cxn>
              <a:cxn ang="0">
                <a:pos x="46766" y="37683"/>
              </a:cxn>
              <a:cxn ang="0">
                <a:pos x="114662" y="37683"/>
              </a:cxn>
              <a:cxn ang="0">
                <a:pos x="180366" y="12536"/>
              </a:cxn>
              <a:cxn ang="0">
                <a:pos x="140210" y="0"/>
              </a:cxn>
            </a:cxnLst>
            <a:rect l="0" t="0" r="r" b="b"/>
            <a:pathLst>
              <a:path w="180975" h="59689">
                <a:moveTo>
                  <a:pt x="0" y="25150"/>
                </a:moveTo>
                <a:lnTo>
                  <a:pt x="23381" y="59601"/>
                </a:lnTo>
                <a:lnTo>
                  <a:pt x="140210" y="59601"/>
                </a:lnTo>
                <a:lnTo>
                  <a:pt x="90141" y="47068"/>
                </a:lnTo>
                <a:lnTo>
                  <a:pt x="114662" y="37683"/>
                </a:lnTo>
                <a:lnTo>
                  <a:pt x="46766" y="37683"/>
                </a:lnTo>
                <a:lnTo>
                  <a:pt x="0" y="25150"/>
                </a:lnTo>
                <a:close/>
              </a:path>
              <a:path w="180975" h="59689">
                <a:moveTo>
                  <a:pt x="140210" y="0"/>
                </a:moveTo>
                <a:lnTo>
                  <a:pt x="46766" y="37683"/>
                </a:lnTo>
                <a:lnTo>
                  <a:pt x="114662" y="37683"/>
                </a:lnTo>
                <a:lnTo>
                  <a:pt x="180366" y="12536"/>
                </a:lnTo>
                <a:lnTo>
                  <a:pt x="14021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71" name="object 32"/>
          <p:cNvSpPr>
            <a:spLocks/>
          </p:cNvSpPr>
          <p:nvPr/>
        </p:nvSpPr>
        <p:spPr bwMode="auto">
          <a:xfrm>
            <a:off x="5757863" y="5043488"/>
            <a:ext cx="180975" cy="57150"/>
          </a:xfrm>
          <a:custGeom>
            <a:avLst/>
            <a:gdLst/>
            <a:ahLst/>
            <a:cxnLst>
              <a:cxn ang="0">
                <a:pos x="40069" y="0"/>
              </a:cxn>
              <a:cxn ang="0">
                <a:pos x="0" y="12614"/>
              </a:cxn>
              <a:cxn ang="0">
                <a:pos x="90138" y="47065"/>
              </a:cxn>
              <a:cxn ang="0">
                <a:pos x="43374" y="56450"/>
              </a:cxn>
              <a:cxn ang="0">
                <a:pos x="156981" y="56450"/>
              </a:cxn>
              <a:cxn ang="0">
                <a:pos x="173353" y="34532"/>
              </a:cxn>
              <a:cxn ang="0">
                <a:pos x="136905" y="34532"/>
              </a:cxn>
              <a:cxn ang="0">
                <a:pos x="40069" y="0"/>
              </a:cxn>
              <a:cxn ang="0">
                <a:pos x="180363" y="25147"/>
              </a:cxn>
              <a:cxn ang="0">
                <a:pos x="136905" y="34532"/>
              </a:cxn>
              <a:cxn ang="0">
                <a:pos x="173353" y="34532"/>
              </a:cxn>
              <a:cxn ang="0">
                <a:pos x="180363" y="25147"/>
              </a:cxn>
            </a:cxnLst>
            <a:rect l="0" t="0" r="r" b="b"/>
            <a:pathLst>
              <a:path w="180975" h="56514">
                <a:moveTo>
                  <a:pt x="40069" y="0"/>
                </a:moveTo>
                <a:lnTo>
                  <a:pt x="0" y="12614"/>
                </a:lnTo>
                <a:lnTo>
                  <a:pt x="90138" y="47065"/>
                </a:lnTo>
                <a:lnTo>
                  <a:pt x="43374" y="56450"/>
                </a:lnTo>
                <a:lnTo>
                  <a:pt x="156981" y="56450"/>
                </a:lnTo>
                <a:lnTo>
                  <a:pt x="173353" y="34532"/>
                </a:lnTo>
                <a:lnTo>
                  <a:pt x="136905" y="34532"/>
                </a:lnTo>
                <a:lnTo>
                  <a:pt x="40069" y="0"/>
                </a:lnTo>
                <a:close/>
              </a:path>
              <a:path w="180975" h="56514">
                <a:moveTo>
                  <a:pt x="180363" y="25147"/>
                </a:moveTo>
                <a:lnTo>
                  <a:pt x="136905" y="34532"/>
                </a:lnTo>
                <a:lnTo>
                  <a:pt x="173353" y="34532"/>
                </a:lnTo>
                <a:lnTo>
                  <a:pt x="180363" y="251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72" name="object 33"/>
          <p:cNvSpPr>
            <a:spLocks/>
          </p:cNvSpPr>
          <p:nvPr/>
        </p:nvSpPr>
        <p:spPr bwMode="auto">
          <a:xfrm>
            <a:off x="5757863" y="5043488"/>
            <a:ext cx="180975" cy="57150"/>
          </a:xfrm>
          <a:custGeom>
            <a:avLst/>
            <a:gdLst/>
            <a:ahLst/>
            <a:cxnLst>
              <a:cxn ang="0">
                <a:pos x="40069" y="0"/>
              </a:cxn>
              <a:cxn ang="0">
                <a:pos x="0" y="12614"/>
              </a:cxn>
              <a:cxn ang="0">
                <a:pos x="90138" y="47065"/>
              </a:cxn>
              <a:cxn ang="0">
                <a:pos x="43374" y="56450"/>
              </a:cxn>
              <a:cxn ang="0">
                <a:pos x="156981" y="56450"/>
              </a:cxn>
              <a:cxn ang="0">
                <a:pos x="173353" y="34532"/>
              </a:cxn>
              <a:cxn ang="0">
                <a:pos x="136905" y="34532"/>
              </a:cxn>
              <a:cxn ang="0">
                <a:pos x="40069" y="0"/>
              </a:cxn>
              <a:cxn ang="0">
                <a:pos x="180363" y="25147"/>
              </a:cxn>
              <a:cxn ang="0">
                <a:pos x="136905" y="34532"/>
              </a:cxn>
              <a:cxn ang="0">
                <a:pos x="173353" y="34532"/>
              </a:cxn>
              <a:cxn ang="0">
                <a:pos x="180363" y="25147"/>
              </a:cxn>
            </a:cxnLst>
            <a:rect l="0" t="0" r="r" b="b"/>
            <a:pathLst>
              <a:path w="180975" h="56514">
                <a:moveTo>
                  <a:pt x="40069" y="0"/>
                </a:moveTo>
                <a:lnTo>
                  <a:pt x="0" y="12614"/>
                </a:lnTo>
                <a:lnTo>
                  <a:pt x="90138" y="47065"/>
                </a:lnTo>
                <a:lnTo>
                  <a:pt x="43374" y="56450"/>
                </a:lnTo>
                <a:lnTo>
                  <a:pt x="156981" y="56450"/>
                </a:lnTo>
                <a:lnTo>
                  <a:pt x="173353" y="34532"/>
                </a:lnTo>
                <a:lnTo>
                  <a:pt x="136905" y="34532"/>
                </a:lnTo>
                <a:lnTo>
                  <a:pt x="40069" y="0"/>
                </a:lnTo>
                <a:close/>
              </a:path>
              <a:path w="180975" h="56514">
                <a:moveTo>
                  <a:pt x="180363" y="25147"/>
                </a:moveTo>
                <a:lnTo>
                  <a:pt x="136905" y="34532"/>
                </a:lnTo>
                <a:lnTo>
                  <a:pt x="173353" y="34532"/>
                </a:lnTo>
                <a:lnTo>
                  <a:pt x="180363" y="251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73" name="object 34"/>
          <p:cNvSpPr>
            <a:spLocks/>
          </p:cNvSpPr>
          <p:nvPr/>
        </p:nvSpPr>
        <p:spPr bwMode="auto">
          <a:xfrm>
            <a:off x="5938838" y="5118100"/>
            <a:ext cx="180975" cy="57150"/>
          </a:xfrm>
          <a:custGeom>
            <a:avLst/>
            <a:gdLst/>
            <a:ahLst/>
            <a:cxnLst>
              <a:cxn ang="0">
                <a:pos x="114863" y="18841"/>
              </a:cxn>
              <a:cxn ang="0">
                <a:pos x="46763" y="18841"/>
              </a:cxn>
              <a:cxn ang="0">
                <a:pos x="140280" y="56446"/>
              </a:cxn>
              <a:cxn ang="0">
                <a:pos x="180359" y="43910"/>
              </a:cxn>
              <a:cxn ang="0">
                <a:pos x="114863" y="18841"/>
              </a:cxn>
              <a:cxn ang="0">
                <a:pos x="140280" y="0"/>
              </a:cxn>
              <a:cxn ang="0">
                <a:pos x="23381" y="0"/>
              </a:cxn>
              <a:cxn ang="0">
                <a:pos x="0" y="31374"/>
              </a:cxn>
              <a:cxn ang="0">
                <a:pos x="46763" y="18841"/>
              </a:cxn>
              <a:cxn ang="0">
                <a:pos x="114863" y="18841"/>
              </a:cxn>
              <a:cxn ang="0">
                <a:pos x="90148" y="9381"/>
              </a:cxn>
              <a:cxn ang="0">
                <a:pos x="140280" y="0"/>
              </a:cxn>
            </a:cxnLst>
            <a:rect l="0" t="0" r="r" b="b"/>
            <a:pathLst>
              <a:path w="180975" h="56514">
                <a:moveTo>
                  <a:pt x="114863" y="18841"/>
                </a:moveTo>
                <a:lnTo>
                  <a:pt x="46763" y="18841"/>
                </a:lnTo>
                <a:lnTo>
                  <a:pt x="140280" y="56446"/>
                </a:lnTo>
                <a:lnTo>
                  <a:pt x="180359" y="43910"/>
                </a:lnTo>
                <a:lnTo>
                  <a:pt x="114863" y="18841"/>
                </a:lnTo>
                <a:close/>
              </a:path>
              <a:path w="180975" h="56514">
                <a:moveTo>
                  <a:pt x="140280" y="0"/>
                </a:moveTo>
                <a:lnTo>
                  <a:pt x="23381" y="0"/>
                </a:lnTo>
                <a:lnTo>
                  <a:pt x="0" y="31374"/>
                </a:lnTo>
                <a:lnTo>
                  <a:pt x="46763" y="18841"/>
                </a:lnTo>
                <a:lnTo>
                  <a:pt x="114863" y="18841"/>
                </a:lnTo>
                <a:lnTo>
                  <a:pt x="90148" y="9381"/>
                </a:lnTo>
                <a:lnTo>
                  <a:pt x="14028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74" name="object 35"/>
          <p:cNvSpPr>
            <a:spLocks/>
          </p:cNvSpPr>
          <p:nvPr/>
        </p:nvSpPr>
        <p:spPr bwMode="auto">
          <a:xfrm>
            <a:off x="5938838" y="5118100"/>
            <a:ext cx="180975" cy="57150"/>
          </a:xfrm>
          <a:custGeom>
            <a:avLst/>
            <a:gdLst/>
            <a:ahLst/>
            <a:cxnLst>
              <a:cxn ang="0">
                <a:pos x="114863" y="18841"/>
              </a:cxn>
              <a:cxn ang="0">
                <a:pos x="46763" y="18841"/>
              </a:cxn>
              <a:cxn ang="0">
                <a:pos x="140280" y="56446"/>
              </a:cxn>
              <a:cxn ang="0">
                <a:pos x="180359" y="43910"/>
              </a:cxn>
              <a:cxn ang="0">
                <a:pos x="114863" y="18841"/>
              </a:cxn>
              <a:cxn ang="0">
                <a:pos x="140280" y="0"/>
              </a:cxn>
              <a:cxn ang="0">
                <a:pos x="23381" y="0"/>
              </a:cxn>
              <a:cxn ang="0">
                <a:pos x="0" y="31374"/>
              </a:cxn>
              <a:cxn ang="0">
                <a:pos x="46763" y="18841"/>
              </a:cxn>
              <a:cxn ang="0">
                <a:pos x="114863" y="18841"/>
              </a:cxn>
              <a:cxn ang="0">
                <a:pos x="90148" y="9381"/>
              </a:cxn>
              <a:cxn ang="0">
                <a:pos x="140280" y="0"/>
              </a:cxn>
            </a:cxnLst>
            <a:rect l="0" t="0" r="r" b="b"/>
            <a:pathLst>
              <a:path w="180975" h="56514">
                <a:moveTo>
                  <a:pt x="114863" y="18841"/>
                </a:moveTo>
                <a:lnTo>
                  <a:pt x="46763" y="18841"/>
                </a:lnTo>
                <a:lnTo>
                  <a:pt x="140280" y="56446"/>
                </a:lnTo>
                <a:lnTo>
                  <a:pt x="180359" y="43910"/>
                </a:lnTo>
                <a:lnTo>
                  <a:pt x="114863" y="18841"/>
                </a:lnTo>
                <a:close/>
              </a:path>
              <a:path w="180975" h="56514">
                <a:moveTo>
                  <a:pt x="140280" y="0"/>
                </a:moveTo>
                <a:lnTo>
                  <a:pt x="23381" y="0"/>
                </a:lnTo>
                <a:lnTo>
                  <a:pt x="0" y="31374"/>
                </a:lnTo>
                <a:lnTo>
                  <a:pt x="46763" y="18841"/>
                </a:lnTo>
                <a:lnTo>
                  <a:pt x="114863" y="18841"/>
                </a:lnTo>
                <a:lnTo>
                  <a:pt x="90148" y="9381"/>
                </a:lnTo>
                <a:lnTo>
                  <a:pt x="14028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75" name="object 36"/>
          <p:cNvSpPr>
            <a:spLocks/>
          </p:cNvSpPr>
          <p:nvPr/>
        </p:nvSpPr>
        <p:spPr bwMode="auto">
          <a:xfrm>
            <a:off x="5948363" y="5049838"/>
            <a:ext cx="180975" cy="57150"/>
          </a:xfrm>
          <a:custGeom>
            <a:avLst/>
            <a:gdLst/>
            <a:ahLst/>
            <a:cxnLst>
              <a:cxn ang="0">
                <a:pos x="156981" y="0"/>
              </a:cxn>
              <a:cxn ang="0">
                <a:pos x="43461" y="0"/>
              </a:cxn>
              <a:cxn ang="0">
                <a:pos x="90238" y="9384"/>
              </a:cxn>
              <a:cxn ang="0">
                <a:pos x="0" y="43913"/>
              </a:cxn>
              <a:cxn ang="0">
                <a:pos x="40072" y="56450"/>
              </a:cxn>
              <a:cxn ang="0">
                <a:pos x="136975" y="18841"/>
              </a:cxn>
              <a:cxn ang="0">
                <a:pos x="171033" y="18841"/>
              </a:cxn>
              <a:cxn ang="0">
                <a:pos x="156981" y="0"/>
              </a:cxn>
              <a:cxn ang="0">
                <a:pos x="171033" y="18841"/>
              </a:cxn>
              <a:cxn ang="0">
                <a:pos x="136975" y="18841"/>
              </a:cxn>
              <a:cxn ang="0">
                <a:pos x="180383" y="31377"/>
              </a:cxn>
              <a:cxn ang="0">
                <a:pos x="171033" y="18841"/>
              </a:cxn>
            </a:cxnLst>
            <a:rect l="0" t="0" r="r" b="b"/>
            <a:pathLst>
              <a:path w="180975" h="56514">
                <a:moveTo>
                  <a:pt x="156981" y="0"/>
                </a:moveTo>
                <a:lnTo>
                  <a:pt x="43461" y="0"/>
                </a:lnTo>
                <a:lnTo>
                  <a:pt x="90238" y="9384"/>
                </a:lnTo>
                <a:lnTo>
                  <a:pt x="0" y="43913"/>
                </a:lnTo>
                <a:lnTo>
                  <a:pt x="40072" y="56450"/>
                </a:lnTo>
                <a:lnTo>
                  <a:pt x="136975" y="18841"/>
                </a:lnTo>
                <a:lnTo>
                  <a:pt x="171033" y="18841"/>
                </a:lnTo>
                <a:lnTo>
                  <a:pt x="156981" y="0"/>
                </a:lnTo>
                <a:close/>
              </a:path>
              <a:path w="180975" h="56514">
                <a:moveTo>
                  <a:pt x="171033" y="18841"/>
                </a:moveTo>
                <a:lnTo>
                  <a:pt x="136975" y="18841"/>
                </a:lnTo>
                <a:lnTo>
                  <a:pt x="180383" y="31377"/>
                </a:lnTo>
                <a:lnTo>
                  <a:pt x="171033" y="1884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76" name="object 37"/>
          <p:cNvSpPr>
            <a:spLocks/>
          </p:cNvSpPr>
          <p:nvPr/>
        </p:nvSpPr>
        <p:spPr bwMode="auto">
          <a:xfrm>
            <a:off x="5948363" y="5049838"/>
            <a:ext cx="180975" cy="57150"/>
          </a:xfrm>
          <a:custGeom>
            <a:avLst/>
            <a:gdLst/>
            <a:ahLst/>
            <a:cxnLst>
              <a:cxn ang="0">
                <a:pos x="156981" y="0"/>
              </a:cxn>
              <a:cxn ang="0">
                <a:pos x="43461" y="0"/>
              </a:cxn>
              <a:cxn ang="0">
                <a:pos x="90238" y="9384"/>
              </a:cxn>
              <a:cxn ang="0">
                <a:pos x="0" y="43913"/>
              </a:cxn>
              <a:cxn ang="0">
                <a:pos x="40072" y="56450"/>
              </a:cxn>
              <a:cxn ang="0">
                <a:pos x="136975" y="18841"/>
              </a:cxn>
              <a:cxn ang="0">
                <a:pos x="171033" y="18841"/>
              </a:cxn>
              <a:cxn ang="0">
                <a:pos x="156981" y="0"/>
              </a:cxn>
              <a:cxn ang="0">
                <a:pos x="171033" y="18841"/>
              </a:cxn>
              <a:cxn ang="0">
                <a:pos x="136975" y="18841"/>
              </a:cxn>
              <a:cxn ang="0">
                <a:pos x="180383" y="31377"/>
              </a:cxn>
              <a:cxn ang="0">
                <a:pos x="171033" y="18841"/>
              </a:cxn>
            </a:cxnLst>
            <a:rect l="0" t="0" r="r" b="b"/>
            <a:pathLst>
              <a:path w="180975" h="56514">
                <a:moveTo>
                  <a:pt x="156981" y="0"/>
                </a:moveTo>
                <a:lnTo>
                  <a:pt x="43461" y="0"/>
                </a:lnTo>
                <a:lnTo>
                  <a:pt x="90238" y="9384"/>
                </a:lnTo>
                <a:lnTo>
                  <a:pt x="0" y="43913"/>
                </a:lnTo>
                <a:lnTo>
                  <a:pt x="40072" y="56450"/>
                </a:lnTo>
                <a:lnTo>
                  <a:pt x="136975" y="18841"/>
                </a:lnTo>
                <a:lnTo>
                  <a:pt x="171033" y="18841"/>
                </a:lnTo>
                <a:lnTo>
                  <a:pt x="156981" y="0"/>
                </a:lnTo>
                <a:close/>
              </a:path>
              <a:path w="180975" h="56514">
                <a:moveTo>
                  <a:pt x="171033" y="18841"/>
                </a:moveTo>
                <a:lnTo>
                  <a:pt x="136975" y="18841"/>
                </a:lnTo>
                <a:lnTo>
                  <a:pt x="180383" y="31377"/>
                </a:lnTo>
                <a:lnTo>
                  <a:pt x="171033" y="1884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77" name="object 38"/>
          <p:cNvSpPr>
            <a:spLocks/>
          </p:cNvSpPr>
          <p:nvPr/>
        </p:nvSpPr>
        <p:spPr bwMode="auto">
          <a:xfrm>
            <a:off x="5751513" y="5114925"/>
            <a:ext cx="180975" cy="60325"/>
          </a:xfrm>
          <a:custGeom>
            <a:avLst/>
            <a:gdLst/>
            <a:ahLst/>
            <a:cxnLst>
              <a:cxn ang="0">
                <a:pos x="0" y="25072"/>
              </a:cxn>
              <a:cxn ang="0">
                <a:pos x="23381" y="59601"/>
              </a:cxn>
              <a:cxn ang="0">
                <a:pos x="140293" y="59601"/>
              </a:cxn>
              <a:cxn ang="0">
                <a:pos x="90224" y="47065"/>
              </a:cxn>
              <a:cxn ang="0">
                <a:pos x="114920" y="37605"/>
              </a:cxn>
              <a:cxn ang="0">
                <a:pos x="46763" y="37605"/>
              </a:cxn>
              <a:cxn ang="0">
                <a:pos x="0" y="25072"/>
              </a:cxn>
              <a:cxn ang="0">
                <a:pos x="140293" y="0"/>
              </a:cxn>
              <a:cxn ang="0">
                <a:pos x="46763" y="37605"/>
              </a:cxn>
              <a:cxn ang="0">
                <a:pos x="114920" y="37605"/>
              </a:cxn>
              <a:cxn ang="0">
                <a:pos x="180366" y="12536"/>
              </a:cxn>
              <a:cxn ang="0">
                <a:pos x="140293" y="0"/>
              </a:cxn>
            </a:cxnLst>
            <a:rect l="0" t="0" r="r" b="b"/>
            <a:pathLst>
              <a:path w="180975" h="59689">
                <a:moveTo>
                  <a:pt x="0" y="25072"/>
                </a:moveTo>
                <a:lnTo>
                  <a:pt x="23381" y="59601"/>
                </a:lnTo>
                <a:lnTo>
                  <a:pt x="140293" y="59601"/>
                </a:lnTo>
                <a:lnTo>
                  <a:pt x="90224" y="47065"/>
                </a:lnTo>
                <a:lnTo>
                  <a:pt x="114920" y="37605"/>
                </a:lnTo>
                <a:lnTo>
                  <a:pt x="46763" y="37605"/>
                </a:lnTo>
                <a:lnTo>
                  <a:pt x="0" y="25072"/>
                </a:lnTo>
                <a:close/>
              </a:path>
              <a:path w="180975" h="59689">
                <a:moveTo>
                  <a:pt x="140293" y="0"/>
                </a:moveTo>
                <a:lnTo>
                  <a:pt x="46763" y="37605"/>
                </a:lnTo>
                <a:lnTo>
                  <a:pt x="114920" y="37605"/>
                </a:lnTo>
                <a:lnTo>
                  <a:pt x="180366" y="12536"/>
                </a:lnTo>
                <a:lnTo>
                  <a:pt x="140293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78" name="object 39"/>
          <p:cNvSpPr>
            <a:spLocks/>
          </p:cNvSpPr>
          <p:nvPr/>
        </p:nvSpPr>
        <p:spPr bwMode="auto">
          <a:xfrm>
            <a:off x="5751513" y="5114925"/>
            <a:ext cx="180975" cy="60325"/>
          </a:xfrm>
          <a:custGeom>
            <a:avLst/>
            <a:gdLst/>
            <a:ahLst/>
            <a:cxnLst>
              <a:cxn ang="0">
                <a:pos x="0" y="25072"/>
              </a:cxn>
              <a:cxn ang="0">
                <a:pos x="23381" y="59601"/>
              </a:cxn>
              <a:cxn ang="0">
                <a:pos x="140293" y="59601"/>
              </a:cxn>
              <a:cxn ang="0">
                <a:pos x="90224" y="47065"/>
              </a:cxn>
              <a:cxn ang="0">
                <a:pos x="114920" y="37605"/>
              </a:cxn>
              <a:cxn ang="0">
                <a:pos x="46763" y="37605"/>
              </a:cxn>
              <a:cxn ang="0">
                <a:pos x="0" y="25072"/>
              </a:cxn>
              <a:cxn ang="0">
                <a:pos x="140293" y="0"/>
              </a:cxn>
              <a:cxn ang="0">
                <a:pos x="46763" y="37605"/>
              </a:cxn>
              <a:cxn ang="0">
                <a:pos x="114920" y="37605"/>
              </a:cxn>
              <a:cxn ang="0">
                <a:pos x="180366" y="12536"/>
              </a:cxn>
              <a:cxn ang="0">
                <a:pos x="140293" y="0"/>
              </a:cxn>
            </a:cxnLst>
            <a:rect l="0" t="0" r="r" b="b"/>
            <a:pathLst>
              <a:path w="180975" h="59689">
                <a:moveTo>
                  <a:pt x="0" y="25072"/>
                </a:moveTo>
                <a:lnTo>
                  <a:pt x="23381" y="59601"/>
                </a:lnTo>
                <a:lnTo>
                  <a:pt x="140293" y="59601"/>
                </a:lnTo>
                <a:lnTo>
                  <a:pt x="90224" y="47065"/>
                </a:lnTo>
                <a:lnTo>
                  <a:pt x="114920" y="37605"/>
                </a:lnTo>
                <a:lnTo>
                  <a:pt x="46763" y="37605"/>
                </a:lnTo>
                <a:lnTo>
                  <a:pt x="0" y="25072"/>
                </a:lnTo>
                <a:close/>
              </a:path>
              <a:path w="180975" h="59689">
                <a:moveTo>
                  <a:pt x="140293" y="0"/>
                </a:moveTo>
                <a:lnTo>
                  <a:pt x="46763" y="37605"/>
                </a:lnTo>
                <a:lnTo>
                  <a:pt x="114920" y="37605"/>
                </a:lnTo>
                <a:lnTo>
                  <a:pt x="180366" y="12536"/>
                </a:lnTo>
                <a:lnTo>
                  <a:pt x="140293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79" name="object 40"/>
          <p:cNvSpPr>
            <a:spLocks/>
          </p:cNvSpPr>
          <p:nvPr/>
        </p:nvSpPr>
        <p:spPr bwMode="auto">
          <a:xfrm>
            <a:off x="5761038" y="5046663"/>
            <a:ext cx="180975" cy="57150"/>
          </a:xfrm>
          <a:custGeom>
            <a:avLst/>
            <a:gdLst/>
            <a:ahLst/>
            <a:cxnLst>
              <a:cxn ang="0">
                <a:pos x="40072" y="0"/>
              </a:cxn>
              <a:cxn ang="0">
                <a:pos x="0" y="12536"/>
              </a:cxn>
              <a:cxn ang="0">
                <a:pos x="90224" y="47065"/>
              </a:cxn>
              <a:cxn ang="0">
                <a:pos x="43461" y="56446"/>
              </a:cxn>
              <a:cxn ang="0">
                <a:pos x="156984" y="56446"/>
              </a:cxn>
              <a:cxn ang="0">
                <a:pos x="173317" y="34528"/>
              </a:cxn>
              <a:cxn ang="0">
                <a:pos x="136988" y="34528"/>
              </a:cxn>
              <a:cxn ang="0">
                <a:pos x="40072" y="0"/>
              </a:cxn>
              <a:cxn ang="0">
                <a:pos x="180366" y="25069"/>
              </a:cxn>
              <a:cxn ang="0">
                <a:pos x="136988" y="34528"/>
              </a:cxn>
              <a:cxn ang="0">
                <a:pos x="173317" y="34528"/>
              </a:cxn>
              <a:cxn ang="0">
                <a:pos x="180366" y="25069"/>
              </a:cxn>
            </a:cxnLst>
            <a:rect l="0" t="0" r="r" b="b"/>
            <a:pathLst>
              <a:path w="180975" h="56514">
                <a:moveTo>
                  <a:pt x="40072" y="0"/>
                </a:moveTo>
                <a:lnTo>
                  <a:pt x="0" y="12536"/>
                </a:lnTo>
                <a:lnTo>
                  <a:pt x="90224" y="47065"/>
                </a:lnTo>
                <a:lnTo>
                  <a:pt x="43461" y="56446"/>
                </a:lnTo>
                <a:lnTo>
                  <a:pt x="156984" y="56446"/>
                </a:lnTo>
                <a:lnTo>
                  <a:pt x="173317" y="34528"/>
                </a:lnTo>
                <a:lnTo>
                  <a:pt x="136988" y="34528"/>
                </a:lnTo>
                <a:lnTo>
                  <a:pt x="40072" y="0"/>
                </a:lnTo>
                <a:close/>
              </a:path>
              <a:path w="180975" h="56514">
                <a:moveTo>
                  <a:pt x="180366" y="25069"/>
                </a:moveTo>
                <a:lnTo>
                  <a:pt x="136988" y="34528"/>
                </a:lnTo>
                <a:lnTo>
                  <a:pt x="173317" y="34528"/>
                </a:lnTo>
                <a:lnTo>
                  <a:pt x="180366" y="25069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80" name="object 41"/>
          <p:cNvSpPr>
            <a:spLocks/>
          </p:cNvSpPr>
          <p:nvPr/>
        </p:nvSpPr>
        <p:spPr bwMode="auto">
          <a:xfrm>
            <a:off x="5761038" y="5046663"/>
            <a:ext cx="180975" cy="57150"/>
          </a:xfrm>
          <a:custGeom>
            <a:avLst/>
            <a:gdLst/>
            <a:ahLst/>
            <a:cxnLst>
              <a:cxn ang="0">
                <a:pos x="40072" y="0"/>
              </a:cxn>
              <a:cxn ang="0">
                <a:pos x="0" y="12536"/>
              </a:cxn>
              <a:cxn ang="0">
                <a:pos x="90224" y="47065"/>
              </a:cxn>
              <a:cxn ang="0">
                <a:pos x="43461" y="56446"/>
              </a:cxn>
              <a:cxn ang="0">
                <a:pos x="156984" y="56446"/>
              </a:cxn>
              <a:cxn ang="0">
                <a:pos x="173317" y="34528"/>
              </a:cxn>
              <a:cxn ang="0">
                <a:pos x="136988" y="34528"/>
              </a:cxn>
              <a:cxn ang="0">
                <a:pos x="40072" y="0"/>
              </a:cxn>
              <a:cxn ang="0">
                <a:pos x="180366" y="25069"/>
              </a:cxn>
              <a:cxn ang="0">
                <a:pos x="136988" y="34528"/>
              </a:cxn>
              <a:cxn ang="0">
                <a:pos x="173317" y="34528"/>
              </a:cxn>
              <a:cxn ang="0">
                <a:pos x="180366" y="25069"/>
              </a:cxn>
            </a:cxnLst>
            <a:rect l="0" t="0" r="r" b="b"/>
            <a:pathLst>
              <a:path w="180975" h="56514">
                <a:moveTo>
                  <a:pt x="40072" y="0"/>
                </a:moveTo>
                <a:lnTo>
                  <a:pt x="0" y="12536"/>
                </a:lnTo>
                <a:lnTo>
                  <a:pt x="90224" y="47065"/>
                </a:lnTo>
                <a:lnTo>
                  <a:pt x="43461" y="56446"/>
                </a:lnTo>
                <a:lnTo>
                  <a:pt x="156984" y="56446"/>
                </a:lnTo>
                <a:lnTo>
                  <a:pt x="173317" y="34528"/>
                </a:lnTo>
                <a:lnTo>
                  <a:pt x="136988" y="34528"/>
                </a:lnTo>
                <a:lnTo>
                  <a:pt x="40072" y="0"/>
                </a:lnTo>
                <a:close/>
              </a:path>
              <a:path w="180975" h="56514">
                <a:moveTo>
                  <a:pt x="180366" y="25069"/>
                </a:moveTo>
                <a:lnTo>
                  <a:pt x="136988" y="34528"/>
                </a:lnTo>
                <a:lnTo>
                  <a:pt x="173317" y="34528"/>
                </a:lnTo>
                <a:lnTo>
                  <a:pt x="180366" y="25069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81" name="object 42"/>
          <p:cNvSpPr>
            <a:spLocks/>
          </p:cNvSpPr>
          <p:nvPr/>
        </p:nvSpPr>
        <p:spPr bwMode="auto">
          <a:xfrm>
            <a:off x="5942013" y="5121275"/>
            <a:ext cx="180975" cy="57150"/>
          </a:xfrm>
          <a:custGeom>
            <a:avLst/>
            <a:gdLst/>
            <a:ahLst/>
            <a:cxnLst>
              <a:cxn ang="0">
                <a:pos x="114728" y="18766"/>
              </a:cxn>
              <a:cxn ang="0">
                <a:pos x="46763" y="18766"/>
              </a:cxn>
              <a:cxn ang="0">
                <a:pos x="140303" y="56450"/>
              </a:cxn>
              <a:cxn ang="0">
                <a:pos x="180349" y="43913"/>
              </a:cxn>
              <a:cxn ang="0">
                <a:pos x="114728" y="18766"/>
              </a:cxn>
              <a:cxn ang="0">
                <a:pos x="140303" y="0"/>
              </a:cxn>
              <a:cxn ang="0">
                <a:pos x="23381" y="0"/>
              </a:cxn>
              <a:cxn ang="0">
                <a:pos x="0" y="31299"/>
              </a:cxn>
              <a:cxn ang="0">
                <a:pos x="46763" y="18766"/>
              </a:cxn>
              <a:cxn ang="0">
                <a:pos x="114728" y="18766"/>
              </a:cxn>
              <a:cxn ang="0">
                <a:pos x="90238" y="9381"/>
              </a:cxn>
              <a:cxn ang="0">
                <a:pos x="140303" y="0"/>
              </a:cxn>
            </a:cxnLst>
            <a:rect l="0" t="0" r="r" b="b"/>
            <a:pathLst>
              <a:path w="180339" h="56514">
                <a:moveTo>
                  <a:pt x="114728" y="18766"/>
                </a:moveTo>
                <a:lnTo>
                  <a:pt x="46763" y="18766"/>
                </a:lnTo>
                <a:lnTo>
                  <a:pt x="140303" y="56450"/>
                </a:lnTo>
                <a:lnTo>
                  <a:pt x="180349" y="43913"/>
                </a:lnTo>
                <a:lnTo>
                  <a:pt x="114728" y="18766"/>
                </a:lnTo>
                <a:close/>
              </a:path>
              <a:path w="180339" h="56514">
                <a:moveTo>
                  <a:pt x="140303" y="0"/>
                </a:moveTo>
                <a:lnTo>
                  <a:pt x="23381" y="0"/>
                </a:lnTo>
                <a:lnTo>
                  <a:pt x="0" y="31299"/>
                </a:lnTo>
                <a:lnTo>
                  <a:pt x="46763" y="18766"/>
                </a:lnTo>
                <a:lnTo>
                  <a:pt x="114728" y="18766"/>
                </a:lnTo>
                <a:lnTo>
                  <a:pt x="90238" y="9381"/>
                </a:lnTo>
                <a:lnTo>
                  <a:pt x="140303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82" name="object 43"/>
          <p:cNvSpPr>
            <a:spLocks/>
          </p:cNvSpPr>
          <p:nvPr/>
        </p:nvSpPr>
        <p:spPr bwMode="auto">
          <a:xfrm>
            <a:off x="5942013" y="5121275"/>
            <a:ext cx="180975" cy="57150"/>
          </a:xfrm>
          <a:custGeom>
            <a:avLst/>
            <a:gdLst/>
            <a:ahLst/>
            <a:cxnLst>
              <a:cxn ang="0">
                <a:pos x="114728" y="18766"/>
              </a:cxn>
              <a:cxn ang="0">
                <a:pos x="46763" y="18766"/>
              </a:cxn>
              <a:cxn ang="0">
                <a:pos x="140303" y="56450"/>
              </a:cxn>
              <a:cxn ang="0">
                <a:pos x="180349" y="43913"/>
              </a:cxn>
              <a:cxn ang="0">
                <a:pos x="114728" y="18766"/>
              </a:cxn>
              <a:cxn ang="0">
                <a:pos x="140303" y="0"/>
              </a:cxn>
              <a:cxn ang="0">
                <a:pos x="23381" y="0"/>
              </a:cxn>
              <a:cxn ang="0">
                <a:pos x="0" y="31299"/>
              </a:cxn>
              <a:cxn ang="0">
                <a:pos x="46763" y="18766"/>
              </a:cxn>
              <a:cxn ang="0">
                <a:pos x="114728" y="18766"/>
              </a:cxn>
              <a:cxn ang="0">
                <a:pos x="90238" y="9381"/>
              </a:cxn>
              <a:cxn ang="0">
                <a:pos x="140303" y="0"/>
              </a:cxn>
            </a:cxnLst>
            <a:rect l="0" t="0" r="r" b="b"/>
            <a:pathLst>
              <a:path w="180339" h="56514">
                <a:moveTo>
                  <a:pt x="114728" y="18766"/>
                </a:moveTo>
                <a:lnTo>
                  <a:pt x="46763" y="18766"/>
                </a:lnTo>
                <a:lnTo>
                  <a:pt x="140303" y="56450"/>
                </a:lnTo>
                <a:lnTo>
                  <a:pt x="180349" y="43913"/>
                </a:lnTo>
                <a:lnTo>
                  <a:pt x="114728" y="18766"/>
                </a:lnTo>
                <a:close/>
              </a:path>
              <a:path w="180339" h="56514">
                <a:moveTo>
                  <a:pt x="140303" y="0"/>
                </a:moveTo>
                <a:lnTo>
                  <a:pt x="23381" y="0"/>
                </a:lnTo>
                <a:lnTo>
                  <a:pt x="0" y="31299"/>
                </a:lnTo>
                <a:lnTo>
                  <a:pt x="46763" y="18766"/>
                </a:lnTo>
                <a:lnTo>
                  <a:pt x="114728" y="18766"/>
                </a:lnTo>
                <a:lnTo>
                  <a:pt x="90238" y="9381"/>
                </a:lnTo>
                <a:lnTo>
                  <a:pt x="140303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83" name="object 44"/>
          <p:cNvSpPr>
            <a:spLocks/>
          </p:cNvSpPr>
          <p:nvPr/>
        </p:nvSpPr>
        <p:spPr bwMode="auto">
          <a:xfrm>
            <a:off x="5665788" y="5110163"/>
            <a:ext cx="0" cy="12541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25355"/>
              </a:cxn>
            </a:cxnLst>
            <a:rect l="0" t="0" r="r" b="b"/>
            <a:pathLst>
              <a:path h="125729">
                <a:moveTo>
                  <a:pt x="0" y="0"/>
                </a:moveTo>
                <a:lnTo>
                  <a:pt x="0" y="125355"/>
                </a:lnTo>
              </a:path>
            </a:pathLst>
          </a:custGeom>
          <a:noFill/>
          <a:ln w="3175">
            <a:solidFill>
              <a:srgbClr val="AAE6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84" name="object 45"/>
          <p:cNvSpPr>
            <a:spLocks/>
          </p:cNvSpPr>
          <p:nvPr/>
        </p:nvSpPr>
        <p:spPr bwMode="auto">
          <a:xfrm>
            <a:off x="6211888" y="5110163"/>
            <a:ext cx="0" cy="12541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25355"/>
              </a:cxn>
            </a:cxnLst>
            <a:rect l="0" t="0" r="r" b="b"/>
            <a:pathLst>
              <a:path h="125729">
                <a:moveTo>
                  <a:pt x="0" y="0"/>
                </a:moveTo>
                <a:lnTo>
                  <a:pt x="0" y="125355"/>
                </a:lnTo>
              </a:path>
            </a:pathLst>
          </a:custGeom>
          <a:noFill/>
          <a:ln w="3304">
            <a:solidFill>
              <a:srgbClr val="AAE6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6" name="object 46"/>
          <p:cNvSpPr txBox="1"/>
          <p:nvPr/>
        </p:nvSpPr>
        <p:spPr>
          <a:xfrm>
            <a:off x="4641850" y="4633913"/>
            <a:ext cx="679450" cy="252412"/>
          </a:xfrm>
          <a:prstGeom prst="rect">
            <a:avLst/>
          </a:prstGeom>
        </p:spPr>
        <p:txBody>
          <a:bodyPr lIns="0" tIns="10795" rIns="0" bIns="0">
            <a:spAutoFit/>
          </a:bodyPr>
          <a:lstStyle/>
          <a:p>
            <a:pPr marL="53975" fontAlgn="auto">
              <a:lnSpc>
                <a:spcPts val="1905"/>
              </a:lnSpc>
              <a:spcBef>
                <a:spcPts val="85"/>
              </a:spcBef>
              <a:spcAft>
                <a:spcPts val="0"/>
              </a:spcAft>
              <a:defRPr/>
            </a:pPr>
            <a:r>
              <a:rPr sz="1600" spc="85" dirty="0">
                <a:latin typeface="Arial"/>
                <a:cs typeface="Arial"/>
              </a:rPr>
              <a:t>EGP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286" name="object 47"/>
          <p:cNvSpPr>
            <a:spLocks/>
          </p:cNvSpPr>
          <p:nvPr/>
        </p:nvSpPr>
        <p:spPr bwMode="auto">
          <a:xfrm>
            <a:off x="4641850" y="4633913"/>
            <a:ext cx="679450" cy="219075"/>
          </a:xfrm>
          <a:custGeom>
            <a:avLst/>
            <a:gdLst/>
            <a:ahLst/>
            <a:cxnLst>
              <a:cxn ang="0">
                <a:pos x="0" y="220092"/>
              </a:cxn>
              <a:cxn ang="0">
                <a:pos x="678529" y="220092"/>
              </a:cxn>
              <a:cxn ang="0">
                <a:pos x="678529" y="0"/>
              </a:cxn>
              <a:cxn ang="0">
                <a:pos x="0" y="0"/>
              </a:cxn>
              <a:cxn ang="0">
                <a:pos x="0" y="220092"/>
              </a:cxn>
            </a:cxnLst>
            <a:rect l="0" t="0" r="r" b="b"/>
            <a:pathLst>
              <a:path w="678814" h="220345">
                <a:moveTo>
                  <a:pt x="0" y="220092"/>
                </a:moveTo>
                <a:lnTo>
                  <a:pt x="678529" y="220092"/>
                </a:lnTo>
                <a:lnTo>
                  <a:pt x="678529" y="0"/>
                </a:lnTo>
                <a:lnTo>
                  <a:pt x="0" y="0"/>
                </a:lnTo>
                <a:lnTo>
                  <a:pt x="0" y="220092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8" name="object 48"/>
          <p:cNvSpPr txBox="1"/>
          <p:nvPr/>
        </p:nvSpPr>
        <p:spPr>
          <a:xfrm>
            <a:off x="4683125" y="4643438"/>
            <a:ext cx="488950" cy="2555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spc="80" dirty="0">
                <a:latin typeface="Arial"/>
                <a:cs typeface="Arial"/>
              </a:rPr>
              <a:t>E</a:t>
            </a:r>
            <a:r>
              <a:rPr sz="1600" spc="100" dirty="0">
                <a:latin typeface="Arial"/>
                <a:cs typeface="Arial"/>
              </a:rPr>
              <a:t>G</a:t>
            </a:r>
            <a:r>
              <a:rPr sz="1600" spc="80" dirty="0">
                <a:latin typeface="Arial"/>
                <a:cs typeface="Arial"/>
              </a:rPr>
              <a:t>P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288" name="object 49"/>
          <p:cNvSpPr>
            <a:spLocks/>
          </p:cNvSpPr>
          <p:nvPr/>
        </p:nvSpPr>
        <p:spPr bwMode="auto">
          <a:xfrm>
            <a:off x="2343150" y="3036888"/>
            <a:ext cx="3354388" cy="1230312"/>
          </a:xfrm>
          <a:custGeom>
            <a:avLst/>
            <a:gdLst/>
            <a:ahLst/>
            <a:cxnLst>
              <a:cxn ang="0">
                <a:pos x="2543239" y="0"/>
              </a:cxn>
              <a:cxn ang="0">
                <a:pos x="1542402" y="37769"/>
              </a:cxn>
              <a:cxn ang="0">
                <a:pos x="693900" y="61511"/>
              </a:cxn>
              <a:cxn ang="0">
                <a:pos x="0" y="496828"/>
              </a:cxn>
              <a:cxn ang="0">
                <a:pos x="745691" y="981588"/>
              </a:cxn>
              <a:cxn ang="0">
                <a:pos x="1657712" y="1231172"/>
              </a:cxn>
              <a:cxn ang="0">
                <a:pos x="3148208" y="896714"/>
              </a:cxn>
              <a:cxn ang="0">
                <a:pos x="3354519" y="548230"/>
              </a:cxn>
              <a:cxn ang="0">
                <a:pos x="2543239" y="0"/>
              </a:cxn>
            </a:cxnLst>
            <a:rect l="0" t="0" r="r" b="b"/>
            <a:pathLst>
              <a:path w="3354704" h="1231264">
                <a:moveTo>
                  <a:pt x="2543239" y="0"/>
                </a:moveTo>
                <a:lnTo>
                  <a:pt x="1542402" y="37769"/>
                </a:lnTo>
                <a:lnTo>
                  <a:pt x="693900" y="61511"/>
                </a:lnTo>
                <a:lnTo>
                  <a:pt x="0" y="496828"/>
                </a:lnTo>
                <a:lnTo>
                  <a:pt x="745691" y="981588"/>
                </a:lnTo>
                <a:lnTo>
                  <a:pt x="1657712" y="1231172"/>
                </a:lnTo>
                <a:lnTo>
                  <a:pt x="3148208" y="896714"/>
                </a:lnTo>
                <a:lnTo>
                  <a:pt x="3354519" y="548230"/>
                </a:lnTo>
                <a:lnTo>
                  <a:pt x="2543239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89" name="object 50"/>
          <p:cNvSpPr>
            <a:spLocks noChangeArrowheads="1"/>
          </p:cNvSpPr>
          <p:nvPr/>
        </p:nvSpPr>
        <p:spPr bwMode="auto">
          <a:xfrm>
            <a:off x="2057400" y="2354263"/>
            <a:ext cx="3887788" cy="219233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100763" y="5378450"/>
            <a:ext cx="401637" cy="2555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spc="15" dirty="0">
                <a:latin typeface="Arial"/>
                <a:cs typeface="Arial"/>
              </a:rPr>
              <a:t>I</a:t>
            </a:r>
            <a:r>
              <a:rPr sz="1600" spc="100" dirty="0">
                <a:latin typeface="Arial"/>
                <a:cs typeface="Arial"/>
              </a:rPr>
              <a:t>G</a:t>
            </a:r>
            <a:r>
              <a:rPr sz="1600" spc="80" dirty="0">
                <a:latin typeface="Arial"/>
                <a:cs typeface="Arial"/>
              </a:rPr>
              <a:t>P</a:t>
            </a:r>
            <a:endParaRPr sz="16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695825" y="5259388"/>
            <a:ext cx="584200" cy="2936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b="1" spc="75" dirty="0">
                <a:latin typeface="Arial"/>
                <a:cs typeface="Arial"/>
              </a:rPr>
              <a:t>AS</a:t>
            </a:r>
            <a:r>
              <a:rPr sz="1850" b="1" spc="-55" dirty="0">
                <a:latin typeface="Arial"/>
                <a:cs typeface="Arial"/>
              </a:rPr>
              <a:t> </a:t>
            </a:r>
            <a:r>
              <a:rPr sz="1850" b="1" spc="70" dirty="0">
                <a:latin typeface="Arial"/>
                <a:cs typeface="Arial"/>
              </a:rPr>
              <a:t>2</a:t>
            </a:r>
            <a:endParaRPr sz="185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798888" y="3422650"/>
            <a:ext cx="677862" cy="250825"/>
          </a:xfrm>
          <a:prstGeom prst="rect">
            <a:avLst/>
          </a:prstGeom>
        </p:spPr>
        <p:txBody>
          <a:bodyPr lIns="0" tIns="7620" rIns="0" bIns="0">
            <a:spAutoFit/>
          </a:bodyPr>
          <a:lstStyle/>
          <a:p>
            <a:pPr marL="50165" fontAlgn="auto">
              <a:lnSpc>
                <a:spcPts val="1905"/>
              </a:lnSpc>
              <a:spcBef>
                <a:spcPts val="60"/>
              </a:spcBef>
              <a:spcAft>
                <a:spcPts val="0"/>
              </a:spcAft>
              <a:defRPr/>
            </a:pPr>
            <a:r>
              <a:rPr sz="1600" spc="85" dirty="0">
                <a:latin typeface="Arial"/>
                <a:cs typeface="Arial"/>
              </a:rPr>
              <a:t>EGP</a:t>
            </a:r>
            <a:endParaRPr sz="16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836988" y="3430588"/>
            <a:ext cx="488950" cy="2555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spc="80" dirty="0">
                <a:latin typeface="Arial"/>
                <a:cs typeface="Arial"/>
              </a:rPr>
              <a:t>E</a:t>
            </a:r>
            <a:r>
              <a:rPr sz="1600" spc="100" dirty="0">
                <a:latin typeface="Arial"/>
                <a:cs typeface="Arial"/>
              </a:rPr>
              <a:t>G</a:t>
            </a:r>
            <a:r>
              <a:rPr sz="1600" spc="80" dirty="0">
                <a:latin typeface="Arial"/>
                <a:cs typeface="Arial"/>
              </a:rPr>
              <a:t>P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294" name="object 55"/>
          <p:cNvSpPr>
            <a:spLocks/>
          </p:cNvSpPr>
          <p:nvPr/>
        </p:nvSpPr>
        <p:spPr bwMode="auto">
          <a:xfrm>
            <a:off x="966788" y="5099050"/>
            <a:ext cx="1539875" cy="568325"/>
          </a:xfrm>
          <a:custGeom>
            <a:avLst/>
            <a:gdLst/>
            <a:ahLst/>
            <a:cxnLst>
              <a:cxn ang="0">
                <a:pos x="1166579" y="0"/>
              </a:cxn>
              <a:cxn ang="0">
                <a:pos x="707497" y="17384"/>
              </a:cxn>
              <a:cxn ang="0">
                <a:pos x="318290" y="28312"/>
              </a:cxn>
              <a:cxn ang="0">
                <a:pos x="0" y="228684"/>
              </a:cxn>
              <a:cxn ang="0">
                <a:pos x="342047" y="451813"/>
              </a:cxn>
              <a:cxn ang="0">
                <a:pos x="760389" y="566693"/>
              </a:cxn>
              <a:cxn ang="0">
                <a:pos x="1444077" y="412746"/>
              </a:cxn>
              <a:cxn ang="0">
                <a:pos x="1538712" y="252343"/>
              </a:cxn>
              <a:cxn ang="0">
                <a:pos x="1166579" y="0"/>
              </a:cxn>
            </a:cxnLst>
            <a:rect l="0" t="0" r="r" b="b"/>
            <a:pathLst>
              <a:path w="1539239" h="567054">
                <a:moveTo>
                  <a:pt x="1166579" y="0"/>
                </a:moveTo>
                <a:lnTo>
                  <a:pt x="707497" y="17384"/>
                </a:lnTo>
                <a:lnTo>
                  <a:pt x="318290" y="28312"/>
                </a:lnTo>
                <a:lnTo>
                  <a:pt x="0" y="228684"/>
                </a:lnTo>
                <a:lnTo>
                  <a:pt x="342047" y="451813"/>
                </a:lnTo>
                <a:lnTo>
                  <a:pt x="760389" y="566693"/>
                </a:lnTo>
                <a:lnTo>
                  <a:pt x="1444077" y="412746"/>
                </a:lnTo>
                <a:lnTo>
                  <a:pt x="1538712" y="252343"/>
                </a:lnTo>
                <a:lnTo>
                  <a:pt x="1166579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95" name="object 56"/>
          <p:cNvSpPr>
            <a:spLocks/>
          </p:cNvSpPr>
          <p:nvPr/>
        </p:nvSpPr>
        <p:spPr bwMode="auto">
          <a:xfrm>
            <a:off x="844550" y="5048250"/>
            <a:ext cx="600075" cy="322263"/>
          </a:xfrm>
          <a:custGeom>
            <a:avLst/>
            <a:gdLst/>
            <a:ahLst/>
            <a:cxnLst>
              <a:cxn ang="0">
                <a:pos x="340917" y="0"/>
              </a:cxn>
              <a:cxn ang="0">
                <a:pos x="285474" y="2767"/>
              </a:cxn>
              <a:cxn ang="0">
                <a:pos x="232933" y="10785"/>
              </a:cxn>
              <a:cxn ang="0">
                <a:pos x="183984" y="23630"/>
              </a:cxn>
              <a:cxn ang="0">
                <a:pos x="139319" y="40878"/>
              </a:cxn>
              <a:cxn ang="0">
                <a:pos x="99629" y="62105"/>
              </a:cxn>
              <a:cxn ang="0">
                <a:pos x="65606" y="86885"/>
              </a:cxn>
              <a:cxn ang="0">
                <a:pos x="37940" y="114795"/>
              </a:cxn>
              <a:cxn ang="0">
                <a:pos x="4446" y="178306"/>
              </a:cxn>
              <a:cxn ang="0">
                <a:pos x="0" y="213058"/>
              </a:cxn>
              <a:cxn ang="0">
                <a:pos x="2971" y="241569"/>
              </a:cxn>
              <a:cxn ang="0">
                <a:pos x="11851" y="269357"/>
              </a:cxn>
              <a:cxn ang="0">
                <a:pos x="26587" y="296103"/>
              </a:cxn>
              <a:cxn ang="0">
                <a:pos x="47126" y="321489"/>
              </a:cxn>
              <a:cxn ang="0">
                <a:pos x="340917" y="213058"/>
              </a:cxn>
              <a:cxn ang="0">
                <a:pos x="600679" y="74701"/>
              </a:cxn>
              <a:cxn ang="0">
                <a:pos x="558566" y="48689"/>
              </a:cxn>
              <a:cxn ang="0">
                <a:pos x="510267" y="27882"/>
              </a:cxn>
              <a:cxn ang="0">
                <a:pos x="457048" y="12612"/>
              </a:cxn>
              <a:cxn ang="0">
                <a:pos x="400176" y="3208"/>
              </a:cxn>
              <a:cxn ang="0">
                <a:pos x="340917" y="0"/>
              </a:cxn>
            </a:cxnLst>
            <a:rect l="0" t="0" r="r" b="b"/>
            <a:pathLst>
              <a:path w="600710" h="321945">
                <a:moveTo>
                  <a:pt x="340917" y="0"/>
                </a:moveTo>
                <a:lnTo>
                  <a:pt x="285474" y="2767"/>
                </a:lnTo>
                <a:lnTo>
                  <a:pt x="232933" y="10785"/>
                </a:lnTo>
                <a:lnTo>
                  <a:pt x="183984" y="23630"/>
                </a:lnTo>
                <a:lnTo>
                  <a:pt x="139319" y="40878"/>
                </a:lnTo>
                <a:lnTo>
                  <a:pt x="99629" y="62105"/>
                </a:lnTo>
                <a:lnTo>
                  <a:pt x="65606" y="86885"/>
                </a:lnTo>
                <a:lnTo>
                  <a:pt x="37940" y="114795"/>
                </a:lnTo>
                <a:lnTo>
                  <a:pt x="4446" y="178306"/>
                </a:lnTo>
                <a:lnTo>
                  <a:pt x="0" y="213058"/>
                </a:lnTo>
                <a:lnTo>
                  <a:pt x="2971" y="241569"/>
                </a:lnTo>
                <a:lnTo>
                  <a:pt x="11851" y="269357"/>
                </a:lnTo>
                <a:lnTo>
                  <a:pt x="26587" y="296103"/>
                </a:lnTo>
                <a:lnTo>
                  <a:pt x="47126" y="321489"/>
                </a:lnTo>
                <a:lnTo>
                  <a:pt x="340917" y="213058"/>
                </a:lnTo>
                <a:lnTo>
                  <a:pt x="600679" y="74701"/>
                </a:lnTo>
                <a:lnTo>
                  <a:pt x="558566" y="48689"/>
                </a:lnTo>
                <a:lnTo>
                  <a:pt x="510267" y="27882"/>
                </a:lnTo>
                <a:lnTo>
                  <a:pt x="457048" y="12612"/>
                </a:lnTo>
                <a:lnTo>
                  <a:pt x="400176" y="3208"/>
                </a:lnTo>
                <a:lnTo>
                  <a:pt x="340917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96" name="object 57"/>
          <p:cNvSpPr>
            <a:spLocks/>
          </p:cNvSpPr>
          <p:nvPr/>
        </p:nvSpPr>
        <p:spPr bwMode="auto">
          <a:xfrm>
            <a:off x="844550" y="5048250"/>
            <a:ext cx="600075" cy="322263"/>
          </a:xfrm>
          <a:custGeom>
            <a:avLst/>
            <a:gdLst/>
            <a:ahLst/>
            <a:cxnLst>
              <a:cxn ang="0">
                <a:pos x="600679" y="74701"/>
              </a:cxn>
              <a:cxn ang="0">
                <a:pos x="558566" y="48689"/>
              </a:cxn>
              <a:cxn ang="0">
                <a:pos x="510267" y="27882"/>
              </a:cxn>
              <a:cxn ang="0">
                <a:pos x="457048" y="12612"/>
              </a:cxn>
              <a:cxn ang="0">
                <a:pos x="400176" y="3208"/>
              </a:cxn>
              <a:cxn ang="0">
                <a:pos x="340917" y="0"/>
              </a:cxn>
              <a:cxn ang="0">
                <a:pos x="285474" y="2767"/>
              </a:cxn>
              <a:cxn ang="0">
                <a:pos x="232933" y="10785"/>
              </a:cxn>
              <a:cxn ang="0">
                <a:pos x="183984" y="23630"/>
              </a:cxn>
              <a:cxn ang="0">
                <a:pos x="139319" y="40878"/>
              </a:cxn>
              <a:cxn ang="0">
                <a:pos x="99629" y="62105"/>
              </a:cxn>
              <a:cxn ang="0">
                <a:pos x="65606" y="86885"/>
              </a:cxn>
              <a:cxn ang="0">
                <a:pos x="37940" y="114795"/>
              </a:cxn>
              <a:cxn ang="0">
                <a:pos x="4446" y="178306"/>
              </a:cxn>
              <a:cxn ang="0">
                <a:pos x="0" y="213058"/>
              </a:cxn>
              <a:cxn ang="0">
                <a:pos x="2971" y="241569"/>
              </a:cxn>
              <a:cxn ang="0">
                <a:pos x="11851" y="269357"/>
              </a:cxn>
              <a:cxn ang="0">
                <a:pos x="26587" y="296103"/>
              </a:cxn>
              <a:cxn ang="0">
                <a:pos x="47126" y="321489"/>
              </a:cxn>
            </a:cxnLst>
            <a:rect l="0" t="0" r="r" b="b"/>
            <a:pathLst>
              <a:path w="600710" h="321945">
                <a:moveTo>
                  <a:pt x="600679" y="74701"/>
                </a:moveTo>
                <a:lnTo>
                  <a:pt x="558566" y="48689"/>
                </a:lnTo>
                <a:lnTo>
                  <a:pt x="510267" y="27882"/>
                </a:lnTo>
                <a:lnTo>
                  <a:pt x="457048" y="12612"/>
                </a:lnTo>
                <a:lnTo>
                  <a:pt x="400176" y="3208"/>
                </a:lnTo>
                <a:lnTo>
                  <a:pt x="340917" y="0"/>
                </a:lnTo>
                <a:lnTo>
                  <a:pt x="285474" y="2767"/>
                </a:lnTo>
                <a:lnTo>
                  <a:pt x="232933" y="10785"/>
                </a:lnTo>
                <a:lnTo>
                  <a:pt x="183984" y="23630"/>
                </a:lnTo>
                <a:lnTo>
                  <a:pt x="139319" y="40878"/>
                </a:lnTo>
                <a:lnTo>
                  <a:pt x="99629" y="62105"/>
                </a:lnTo>
                <a:lnTo>
                  <a:pt x="65606" y="86885"/>
                </a:lnTo>
                <a:lnTo>
                  <a:pt x="37940" y="114795"/>
                </a:lnTo>
                <a:lnTo>
                  <a:pt x="4446" y="178306"/>
                </a:lnTo>
                <a:lnTo>
                  <a:pt x="0" y="213058"/>
                </a:lnTo>
                <a:lnTo>
                  <a:pt x="2971" y="241569"/>
                </a:lnTo>
                <a:lnTo>
                  <a:pt x="11851" y="269357"/>
                </a:lnTo>
                <a:lnTo>
                  <a:pt x="26587" y="296103"/>
                </a:lnTo>
                <a:lnTo>
                  <a:pt x="47126" y="321489"/>
                </a:lnTo>
              </a:path>
            </a:pathLst>
          </a:custGeom>
          <a:noFill/>
          <a:ln w="14735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97" name="object 58"/>
          <p:cNvSpPr>
            <a:spLocks/>
          </p:cNvSpPr>
          <p:nvPr/>
        </p:nvSpPr>
        <p:spPr bwMode="auto">
          <a:xfrm>
            <a:off x="1296988" y="4900613"/>
            <a:ext cx="866775" cy="271462"/>
          </a:xfrm>
          <a:custGeom>
            <a:avLst/>
            <a:gdLst/>
            <a:ahLst/>
            <a:cxnLst>
              <a:cxn ang="0">
                <a:pos x="434413" y="0"/>
              </a:cxn>
              <a:cxn ang="0">
                <a:pos x="375465" y="2452"/>
              </a:cxn>
              <a:cxn ang="0">
                <a:pos x="318928" y="9600"/>
              </a:cxn>
              <a:cxn ang="0">
                <a:pos x="265318" y="21126"/>
              </a:cxn>
              <a:cxn ang="0">
                <a:pos x="215155" y="36715"/>
              </a:cxn>
              <a:cxn ang="0">
                <a:pos x="168954" y="56051"/>
              </a:cxn>
              <a:cxn ang="0">
                <a:pos x="127235" y="78818"/>
              </a:cxn>
              <a:cxn ang="0">
                <a:pos x="90514" y="104699"/>
              </a:cxn>
              <a:cxn ang="0">
                <a:pos x="59309" y="133379"/>
              </a:cxn>
              <a:cxn ang="0">
                <a:pos x="34137" y="164541"/>
              </a:cxn>
              <a:cxn ang="0">
                <a:pos x="15517" y="197870"/>
              </a:cxn>
              <a:cxn ang="0">
                <a:pos x="0" y="269764"/>
              </a:cxn>
              <a:cxn ang="0">
                <a:pos x="0" y="271553"/>
              </a:cxn>
              <a:cxn ang="0">
                <a:pos x="434413" y="269764"/>
              </a:cxn>
              <a:cxn ang="0">
                <a:pos x="867953" y="248795"/>
              </a:cxn>
              <a:cxn ang="0">
                <a:pos x="859968" y="214225"/>
              </a:cxn>
              <a:cxn ang="0">
                <a:pos x="824487" y="150327"/>
              </a:cxn>
              <a:cxn ang="0">
                <a:pos x="797915" y="121511"/>
              </a:cxn>
              <a:cxn ang="0">
                <a:pos x="766072" y="95125"/>
              </a:cxn>
              <a:cxn ang="0">
                <a:pos x="729420" y="71425"/>
              </a:cxn>
              <a:cxn ang="0">
                <a:pos x="688422" y="50669"/>
              </a:cxn>
              <a:cxn ang="0">
                <a:pos x="643540" y="33111"/>
              </a:cxn>
              <a:cxn ang="0">
                <a:pos x="595235" y="19009"/>
              </a:cxn>
              <a:cxn ang="0">
                <a:pos x="543971" y="8619"/>
              </a:cxn>
              <a:cxn ang="0">
                <a:pos x="490210" y="2197"/>
              </a:cxn>
              <a:cxn ang="0">
                <a:pos x="434413" y="0"/>
              </a:cxn>
            </a:cxnLst>
            <a:rect l="0" t="0" r="r" b="b"/>
            <a:pathLst>
              <a:path w="868044" h="271779">
                <a:moveTo>
                  <a:pt x="434413" y="0"/>
                </a:moveTo>
                <a:lnTo>
                  <a:pt x="375465" y="2452"/>
                </a:lnTo>
                <a:lnTo>
                  <a:pt x="318928" y="9600"/>
                </a:lnTo>
                <a:lnTo>
                  <a:pt x="265318" y="21126"/>
                </a:lnTo>
                <a:lnTo>
                  <a:pt x="215155" y="36715"/>
                </a:lnTo>
                <a:lnTo>
                  <a:pt x="168954" y="56051"/>
                </a:lnTo>
                <a:lnTo>
                  <a:pt x="127235" y="78818"/>
                </a:lnTo>
                <a:lnTo>
                  <a:pt x="90514" y="104699"/>
                </a:lnTo>
                <a:lnTo>
                  <a:pt x="59309" y="133379"/>
                </a:lnTo>
                <a:lnTo>
                  <a:pt x="34137" y="164541"/>
                </a:lnTo>
                <a:lnTo>
                  <a:pt x="15517" y="197870"/>
                </a:lnTo>
                <a:lnTo>
                  <a:pt x="0" y="269764"/>
                </a:lnTo>
                <a:lnTo>
                  <a:pt x="0" y="271553"/>
                </a:lnTo>
                <a:lnTo>
                  <a:pt x="434413" y="269764"/>
                </a:lnTo>
                <a:lnTo>
                  <a:pt x="867953" y="248795"/>
                </a:lnTo>
                <a:lnTo>
                  <a:pt x="859968" y="214225"/>
                </a:lnTo>
                <a:lnTo>
                  <a:pt x="824487" y="150327"/>
                </a:lnTo>
                <a:lnTo>
                  <a:pt x="797915" y="121511"/>
                </a:lnTo>
                <a:lnTo>
                  <a:pt x="766072" y="95125"/>
                </a:lnTo>
                <a:lnTo>
                  <a:pt x="729420" y="71425"/>
                </a:lnTo>
                <a:lnTo>
                  <a:pt x="688422" y="50669"/>
                </a:lnTo>
                <a:lnTo>
                  <a:pt x="643540" y="33111"/>
                </a:lnTo>
                <a:lnTo>
                  <a:pt x="595235" y="19009"/>
                </a:lnTo>
                <a:lnTo>
                  <a:pt x="543971" y="8619"/>
                </a:lnTo>
                <a:lnTo>
                  <a:pt x="490210" y="2197"/>
                </a:lnTo>
                <a:lnTo>
                  <a:pt x="434413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98" name="object 59"/>
          <p:cNvSpPr>
            <a:spLocks/>
          </p:cNvSpPr>
          <p:nvPr/>
        </p:nvSpPr>
        <p:spPr bwMode="auto">
          <a:xfrm>
            <a:off x="1296988" y="4900613"/>
            <a:ext cx="866775" cy="271462"/>
          </a:xfrm>
          <a:custGeom>
            <a:avLst/>
            <a:gdLst/>
            <a:ahLst/>
            <a:cxnLst>
              <a:cxn ang="0">
                <a:pos x="867953" y="248795"/>
              </a:cxn>
              <a:cxn ang="0">
                <a:pos x="845325" y="181317"/>
              </a:cxn>
              <a:cxn ang="0">
                <a:pos x="797915" y="121511"/>
              </a:cxn>
              <a:cxn ang="0">
                <a:pos x="766072" y="95125"/>
              </a:cxn>
              <a:cxn ang="0">
                <a:pos x="729420" y="71425"/>
              </a:cxn>
              <a:cxn ang="0">
                <a:pos x="688422" y="50669"/>
              </a:cxn>
              <a:cxn ang="0">
                <a:pos x="643540" y="33111"/>
              </a:cxn>
              <a:cxn ang="0">
                <a:pos x="595235" y="19009"/>
              </a:cxn>
              <a:cxn ang="0">
                <a:pos x="543971" y="8619"/>
              </a:cxn>
              <a:cxn ang="0">
                <a:pos x="490210" y="2197"/>
              </a:cxn>
              <a:cxn ang="0">
                <a:pos x="434413" y="0"/>
              </a:cxn>
              <a:cxn ang="0">
                <a:pos x="375465" y="2452"/>
              </a:cxn>
              <a:cxn ang="0">
                <a:pos x="318928" y="9600"/>
              </a:cxn>
              <a:cxn ang="0">
                <a:pos x="265318" y="21126"/>
              </a:cxn>
              <a:cxn ang="0">
                <a:pos x="215155" y="36715"/>
              </a:cxn>
              <a:cxn ang="0">
                <a:pos x="168954" y="56051"/>
              </a:cxn>
              <a:cxn ang="0">
                <a:pos x="127235" y="78818"/>
              </a:cxn>
              <a:cxn ang="0">
                <a:pos x="90514" y="104699"/>
              </a:cxn>
              <a:cxn ang="0">
                <a:pos x="59309" y="133379"/>
              </a:cxn>
              <a:cxn ang="0">
                <a:pos x="34137" y="164541"/>
              </a:cxn>
              <a:cxn ang="0">
                <a:pos x="15517" y="197870"/>
              </a:cxn>
              <a:cxn ang="0">
                <a:pos x="0" y="269764"/>
              </a:cxn>
              <a:cxn ang="0">
                <a:pos x="0" y="270658"/>
              </a:cxn>
              <a:cxn ang="0">
                <a:pos x="0" y="271553"/>
              </a:cxn>
            </a:cxnLst>
            <a:rect l="0" t="0" r="r" b="b"/>
            <a:pathLst>
              <a:path w="868044" h="271779">
                <a:moveTo>
                  <a:pt x="867953" y="248795"/>
                </a:moveTo>
                <a:lnTo>
                  <a:pt x="845325" y="181317"/>
                </a:lnTo>
                <a:lnTo>
                  <a:pt x="797915" y="121511"/>
                </a:lnTo>
                <a:lnTo>
                  <a:pt x="766072" y="95125"/>
                </a:lnTo>
                <a:lnTo>
                  <a:pt x="729420" y="71425"/>
                </a:lnTo>
                <a:lnTo>
                  <a:pt x="688422" y="50669"/>
                </a:lnTo>
                <a:lnTo>
                  <a:pt x="643540" y="33111"/>
                </a:lnTo>
                <a:lnTo>
                  <a:pt x="595235" y="19009"/>
                </a:lnTo>
                <a:lnTo>
                  <a:pt x="543971" y="8619"/>
                </a:lnTo>
                <a:lnTo>
                  <a:pt x="490210" y="2197"/>
                </a:lnTo>
                <a:lnTo>
                  <a:pt x="434413" y="0"/>
                </a:lnTo>
                <a:lnTo>
                  <a:pt x="375465" y="2452"/>
                </a:lnTo>
                <a:lnTo>
                  <a:pt x="318928" y="9600"/>
                </a:lnTo>
                <a:lnTo>
                  <a:pt x="265318" y="21126"/>
                </a:lnTo>
                <a:lnTo>
                  <a:pt x="215155" y="36715"/>
                </a:lnTo>
                <a:lnTo>
                  <a:pt x="168954" y="56051"/>
                </a:lnTo>
                <a:lnTo>
                  <a:pt x="127235" y="78818"/>
                </a:lnTo>
                <a:lnTo>
                  <a:pt x="90514" y="104699"/>
                </a:lnTo>
                <a:lnTo>
                  <a:pt x="59309" y="133379"/>
                </a:lnTo>
                <a:lnTo>
                  <a:pt x="34137" y="164541"/>
                </a:lnTo>
                <a:lnTo>
                  <a:pt x="15517" y="197870"/>
                </a:lnTo>
                <a:lnTo>
                  <a:pt x="0" y="269764"/>
                </a:lnTo>
                <a:lnTo>
                  <a:pt x="0" y="270658"/>
                </a:lnTo>
                <a:lnTo>
                  <a:pt x="0" y="271553"/>
                </a:lnTo>
              </a:path>
            </a:pathLst>
          </a:custGeom>
          <a:noFill/>
          <a:ln w="1466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99" name="object 60"/>
          <p:cNvSpPr>
            <a:spLocks/>
          </p:cNvSpPr>
          <p:nvPr/>
        </p:nvSpPr>
        <p:spPr bwMode="auto">
          <a:xfrm>
            <a:off x="890588" y="5283200"/>
            <a:ext cx="490537" cy="300038"/>
          </a:xfrm>
          <a:custGeom>
            <a:avLst/>
            <a:gdLst/>
            <a:ahLst/>
            <a:cxnLst>
              <a:cxn ang="0">
                <a:pos x="28422" y="0"/>
              </a:cxn>
              <a:cxn ang="0">
                <a:pos x="16014" y="20268"/>
              </a:cxn>
              <a:cxn ang="0">
                <a:pos x="7129" y="41426"/>
              </a:cxn>
              <a:cxn ang="0">
                <a:pos x="1785" y="63289"/>
              </a:cxn>
              <a:cxn ang="0">
                <a:pos x="0" y="85672"/>
              </a:cxn>
              <a:cxn ang="0">
                <a:pos x="4446" y="120164"/>
              </a:cxn>
              <a:cxn ang="0">
                <a:pos x="37940" y="183468"/>
              </a:cxn>
              <a:cxn ang="0">
                <a:pos x="65607" y="211391"/>
              </a:cxn>
              <a:cxn ang="0">
                <a:pos x="99630" y="236237"/>
              </a:cxn>
              <a:cxn ang="0">
                <a:pos x="139320" y="257561"/>
              </a:cxn>
              <a:cxn ang="0">
                <a:pos x="183986" y="274920"/>
              </a:cxn>
              <a:cxn ang="0">
                <a:pos x="232935" y="287869"/>
              </a:cxn>
              <a:cxn ang="0">
                <a:pos x="285476" y="295963"/>
              </a:cxn>
              <a:cxn ang="0">
                <a:pos x="340919" y="298760"/>
              </a:cxn>
              <a:cxn ang="0">
                <a:pos x="379148" y="297260"/>
              </a:cxn>
              <a:cxn ang="0">
                <a:pos x="417010" y="292938"/>
              </a:cxn>
              <a:cxn ang="0">
                <a:pos x="454135" y="286061"/>
              </a:cxn>
              <a:cxn ang="0">
                <a:pos x="490156" y="276897"/>
              </a:cxn>
              <a:cxn ang="0">
                <a:pos x="340919" y="85672"/>
              </a:cxn>
              <a:cxn ang="0">
                <a:pos x="28422" y="0"/>
              </a:cxn>
            </a:cxnLst>
            <a:rect l="0" t="0" r="r" b="b"/>
            <a:pathLst>
              <a:path w="490219" h="299085">
                <a:moveTo>
                  <a:pt x="28422" y="0"/>
                </a:moveTo>
                <a:lnTo>
                  <a:pt x="16014" y="20268"/>
                </a:lnTo>
                <a:lnTo>
                  <a:pt x="7129" y="41426"/>
                </a:lnTo>
                <a:lnTo>
                  <a:pt x="1785" y="63289"/>
                </a:lnTo>
                <a:lnTo>
                  <a:pt x="0" y="85672"/>
                </a:lnTo>
                <a:lnTo>
                  <a:pt x="4446" y="120164"/>
                </a:lnTo>
                <a:lnTo>
                  <a:pt x="37940" y="183468"/>
                </a:lnTo>
                <a:lnTo>
                  <a:pt x="65607" y="211391"/>
                </a:lnTo>
                <a:lnTo>
                  <a:pt x="99630" y="236237"/>
                </a:lnTo>
                <a:lnTo>
                  <a:pt x="139320" y="257561"/>
                </a:lnTo>
                <a:lnTo>
                  <a:pt x="183986" y="274920"/>
                </a:lnTo>
                <a:lnTo>
                  <a:pt x="232935" y="287869"/>
                </a:lnTo>
                <a:lnTo>
                  <a:pt x="285476" y="295963"/>
                </a:lnTo>
                <a:lnTo>
                  <a:pt x="340919" y="298760"/>
                </a:lnTo>
                <a:lnTo>
                  <a:pt x="379148" y="297260"/>
                </a:lnTo>
                <a:lnTo>
                  <a:pt x="417010" y="292938"/>
                </a:lnTo>
                <a:lnTo>
                  <a:pt x="454135" y="286061"/>
                </a:lnTo>
                <a:lnTo>
                  <a:pt x="490156" y="276897"/>
                </a:lnTo>
                <a:lnTo>
                  <a:pt x="340919" y="85672"/>
                </a:lnTo>
                <a:lnTo>
                  <a:pt x="28422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00" name="object 61"/>
          <p:cNvSpPr>
            <a:spLocks/>
          </p:cNvSpPr>
          <p:nvPr/>
        </p:nvSpPr>
        <p:spPr bwMode="auto">
          <a:xfrm>
            <a:off x="890588" y="5283200"/>
            <a:ext cx="490537" cy="300038"/>
          </a:xfrm>
          <a:custGeom>
            <a:avLst/>
            <a:gdLst/>
            <a:ahLst/>
            <a:cxnLst>
              <a:cxn ang="0">
                <a:pos x="28422" y="0"/>
              </a:cxn>
              <a:cxn ang="0">
                <a:pos x="16014" y="20268"/>
              </a:cxn>
              <a:cxn ang="0">
                <a:pos x="7129" y="41426"/>
              </a:cxn>
              <a:cxn ang="0">
                <a:pos x="1785" y="63289"/>
              </a:cxn>
              <a:cxn ang="0">
                <a:pos x="0" y="85672"/>
              </a:cxn>
              <a:cxn ang="0">
                <a:pos x="4446" y="120164"/>
              </a:cxn>
              <a:cxn ang="0">
                <a:pos x="37940" y="183468"/>
              </a:cxn>
              <a:cxn ang="0">
                <a:pos x="65607" y="211391"/>
              </a:cxn>
              <a:cxn ang="0">
                <a:pos x="99630" y="236237"/>
              </a:cxn>
              <a:cxn ang="0">
                <a:pos x="139320" y="257561"/>
              </a:cxn>
              <a:cxn ang="0">
                <a:pos x="183986" y="274920"/>
              </a:cxn>
              <a:cxn ang="0">
                <a:pos x="232935" y="287869"/>
              </a:cxn>
              <a:cxn ang="0">
                <a:pos x="285476" y="295963"/>
              </a:cxn>
              <a:cxn ang="0">
                <a:pos x="340919" y="298760"/>
              </a:cxn>
              <a:cxn ang="0">
                <a:pos x="379148" y="297260"/>
              </a:cxn>
              <a:cxn ang="0">
                <a:pos x="417010" y="292938"/>
              </a:cxn>
              <a:cxn ang="0">
                <a:pos x="454135" y="286061"/>
              </a:cxn>
              <a:cxn ang="0">
                <a:pos x="490156" y="276897"/>
              </a:cxn>
            </a:cxnLst>
            <a:rect l="0" t="0" r="r" b="b"/>
            <a:pathLst>
              <a:path w="490219" h="299085">
                <a:moveTo>
                  <a:pt x="28422" y="0"/>
                </a:moveTo>
                <a:lnTo>
                  <a:pt x="16014" y="20268"/>
                </a:lnTo>
                <a:lnTo>
                  <a:pt x="7129" y="41426"/>
                </a:lnTo>
                <a:lnTo>
                  <a:pt x="1785" y="63289"/>
                </a:lnTo>
                <a:lnTo>
                  <a:pt x="0" y="85672"/>
                </a:lnTo>
                <a:lnTo>
                  <a:pt x="4446" y="120164"/>
                </a:lnTo>
                <a:lnTo>
                  <a:pt x="37940" y="183468"/>
                </a:lnTo>
                <a:lnTo>
                  <a:pt x="65607" y="211391"/>
                </a:lnTo>
                <a:lnTo>
                  <a:pt x="99630" y="236237"/>
                </a:lnTo>
                <a:lnTo>
                  <a:pt x="139320" y="257561"/>
                </a:lnTo>
                <a:lnTo>
                  <a:pt x="183986" y="274920"/>
                </a:lnTo>
                <a:lnTo>
                  <a:pt x="232935" y="287869"/>
                </a:lnTo>
                <a:lnTo>
                  <a:pt x="285476" y="295963"/>
                </a:lnTo>
                <a:lnTo>
                  <a:pt x="340919" y="298760"/>
                </a:lnTo>
                <a:lnTo>
                  <a:pt x="379148" y="297260"/>
                </a:lnTo>
                <a:lnTo>
                  <a:pt x="417010" y="292938"/>
                </a:lnTo>
                <a:lnTo>
                  <a:pt x="454135" y="286061"/>
                </a:lnTo>
                <a:lnTo>
                  <a:pt x="490156" y="276897"/>
                </a:lnTo>
              </a:path>
            </a:pathLst>
          </a:custGeom>
          <a:noFill/>
          <a:ln w="1476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01" name="object 62"/>
          <p:cNvSpPr>
            <a:spLocks/>
          </p:cNvSpPr>
          <p:nvPr/>
        </p:nvSpPr>
        <p:spPr bwMode="auto">
          <a:xfrm>
            <a:off x="1255713" y="5503863"/>
            <a:ext cx="812800" cy="284162"/>
          </a:xfrm>
          <a:custGeom>
            <a:avLst/>
            <a:gdLst/>
            <a:ahLst/>
            <a:cxnLst>
              <a:cxn ang="0">
                <a:pos x="36844" y="0"/>
              </a:cxn>
              <a:cxn ang="0">
                <a:pos x="20673" y="20110"/>
              </a:cxn>
              <a:cxn ang="0">
                <a:pos x="9165" y="40861"/>
              </a:cxn>
              <a:cxn ang="0">
                <a:pos x="2285" y="62150"/>
              </a:cxn>
              <a:cxn ang="0">
                <a:pos x="0" y="83876"/>
              </a:cxn>
              <a:cxn ang="0">
                <a:pos x="4389" y="113164"/>
              </a:cxn>
              <a:cxn ang="0">
                <a:pos x="37643" y="167605"/>
              </a:cxn>
              <a:cxn ang="0">
                <a:pos x="99394" y="214403"/>
              </a:cxn>
              <a:cxn ang="0">
                <a:pos x="139404" y="234136"/>
              </a:cxn>
              <a:cxn ang="0">
                <a:pos x="184676" y="250999"/>
              </a:cxn>
              <a:cxn ang="0">
                <a:pos x="234590" y="264671"/>
              </a:cxn>
              <a:cxn ang="0">
                <a:pos x="288526" y="274833"/>
              </a:cxn>
              <a:cxn ang="0">
                <a:pos x="345862" y="281164"/>
              </a:cxn>
              <a:cxn ang="0">
                <a:pos x="405978" y="283346"/>
              </a:cxn>
              <a:cxn ang="0">
                <a:pos x="465893" y="281164"/>
              </a:cxn>
              <a:cxn ang="0">
                <a:pos x="523115" y="274833"/>
              </a:cxn>
              <a:cxn ang="0">
                <a:pos x="577009" y="264671"/>
              </a:cxn>
              <a:cxn ang="0">
                <a:pos x="626940" y="250999"/>
              </a:cxn>
              <a:cxn ang="0">
                <a:pos x="672273" y="234136"/>
              </a:cxn>
              <a:cxn ang="0">
                <a:pos x="712374" y="214403"/>
              </a:cxn>
              <a:cxn ang="0">
                <a:pos x="746606" y="192119"/>
              </a:cxn>
              <a:cxn ang="0">
                <a:pos x="794930" y="141180"/>
              </a:cxn>
              <a:cxn ang="0">
                <a:pos x="812167" y="83876"/>
              </a:cxn>
              <a:cxn ang="0">
                <a:pos x="405978" y="83876"/>
              </a:cxn>
              <a:cxn ang="0">
                <a:pos x="36844" y="0"/>
              </a:cxn>
              <a:cxn ang="0">
                <a:pos x="811263" y="72047"/>
              </a:cxn>
              <a:cxn ang="0">
                <a:pos x="405978" y="83876"/>
              </a:cxn>
              <a:cxn ang="0">
                <a:pos x="812167" y="83876"/>
              </a:cxn>
              <a:cxn ang="0">
                <a:pos x="812167" y="79216"/>
              </a:cxn>
              <a:cxn ang="0">
                <a:pos x="811263" y="75631"/>
              </a:cxn>
              <a:cxn ang="0">
                <a:pos x="811263" y="72047"/>
              </a:cxn>
            </a:cxnLst>
            <a:rect l="0" t="0" r="r" b="b"/>
            <a:pathLst>
              <a:path w="812164" h="283845">
                <a:moveTo>
                  <a:pt x="36844" y="0"/>
                </a:moveTo>
                <a:lnTo>
                  <a:pt x="20673" y="20110"/>
                </a:lnTo>
                <a:lnTo>
                  <a:pt x="9165" y="40861"/>
                </a:lnTo>
                <a:lnTo>
                  <a:pt x="2285" y="62150"/>
                </a:lnTo>
                <a:lnTo>
                  <a:pt x="0" y="83876"/>
                </a:lnTo>
                <a:lnTo>
                  <a:pt x="4389" y="113164"/>
                </a:lnTo>
                <a:lnTo>
                  <a:pt x="37643" y="167605"/>
                </a:lnTo>
                <a:lnTo>
                  <a:pt x="99394" y="214403"/>
                </a:lnTo>
                <a:lnTo>
                  <a:pt x="139404" y="234136"/>
                </a:lnTo>
                <a:lnTo>
                  <a:pt x="184676" y="250999"/>
                </a:lnTo>
                <a:lnTo>
                  <a:pt x="234590" y="264671"/>
                </a:lnTo>
                <a:lnTo>
                  <a:pt x="288526" y="274833"/>
                </a:lnTo>
                <a:lnTo>
                  <a:pt x="345862" y="281164"/>
                </a:lnTo>
                <a:lnTo>
                  <a:pt x="405978" y="283346"/>
                </a:lnTo>
                <a:lnTo>
                  <a:pt x="465893" y="281164"/>
                </a:lnTo>
                <a:lnTo>
                  <a:pt x="523115" y="274833"/>
                </a:lnTo>
                <a:lnTo>
                  <a:pt x="577009" y="264671"/>
                </a:lnTo>
                <a:lnTo>
                  <a:pt x="626940" y="250999"/>
                </a:lnTo>
                <a:lnTo>
                  <a:pt x="672273" y="234136"/>
                </a:lnTo>
                <a:lnTo>
                  <a:pt x="712374" y="214403"/>
                </a:lnTo>
                <a:lnTo>
                  <a:pt x="746606" y="192119"/>
                </a:lnTo>
                <a:lnTo>
                  <a:pt x="794930" y="141180"/>
                </a:lnTo>
                <a:lnTo>
                  <a:pt x="812167" y="83876"/>
                </a:lnTo>
                <a:lnTo>
                  <a:pt x="405978" y="83876"/>
                </a:lnTo>
                <a:lnTo>
                  <a:pt x="36844" y="0"/>
                </a:lnTo>
                <a:close/>
              </a:path>
              <a:path w="812164" h="283845">
                <a:moveTo>
                  <a:pt x="811263" y="72047"/>
                </a:moveTo>
                <a:lnTo>
                  <a:pt x="405978" y="83876"/>
                </a:lnTo>
                <a:lnTo>
                  <a:pt x="812167" y="83876"/>
                </a:lnTo>
                <a:lnTo>
                  <a:pt x="812167" y="79216"/>
                </a:lnTo>
                <a:lnTo>
                  <a:pt x="811263" y="75631"/>
                </a:lnTo>
                <a:lnTo>
                  <a:pt x="811263" y="72047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02" name="object 63"/>
          <p:cNvSpPr>
            <a:spLocks/>
          </p:cNvSpPr>
          <p:nvPr/>
        </p:nvSpPr>
        <p:spPr bwMode="auto">
          <a:xfrm>
            <a:off x="1255713" y="5503863"/>
            <a:ext cx="812800" cy="284162"/>
          </a:xfrm>
          <a:custGeom>
            <a:avLst/>
            <a:gdLst/>
            <a:ahLst/>
            <a:cxnLst>
              <a:cxn ang="0">
                <a:pos x="36844" y="0"/>
              </a:cxn>
              <a:cxn ang="0">
                <a:pos x="20673" y="20110"/>
              </a:cxn>
              <a:cxn ang="0">
                <a:pos x="9165" y="40861"/>
              </a:cxn>
              <a:cxn ang="0">
                <a:pos x="2285" y="62150"/>
              </a:cxn>
              <a:cxn ang="0">
                <a:pos x="0" y="83876"/>
              </a:cxn>
              <a:cxn ang="0">
                <a:pos x="4389" y="113164"/>
              </a:cxn>
              <a:cxn ang="0">
                <a:pos x="37643" y="167605"/>
              </a:cxn>
              <a:cxn ang="0">
                <a:pos x="99394" y="214403"/>
              </a:cxn>
              <a:cxn ang="0">
                <a:pos x="139404" y="234136"/>
              </a:cxn>
              <a:cxn ang="0">
                <a:pos x="184676" y="250999"/>
              </a:cxn>
              <a:cxn ang="0">
                <a:pos x="234590" y="264671"/>
              </a:cxn>
              <a:cxn ang="0">
                <a:pos x="288526" y="274833"/>
              </a:cxn>
              <a:cxn ang="0">
                <a:pos x="345862" y="281164"/>
              </a:cxn>
              <a:cxn ang="0">
                <a:pos x="405978" y="283346"/>
              </a:cxn>
              <a:cxn ang="0">
                <a:pos x="465893" y="281164"/>
              </a:cxn>
              <a:cxn ang="0">
                <a:pos x="523115" y="274833"/>
              </a:cxn>
              <a:cxn ang="0">
                <a:pos x="577009" y="264671"/>
              </a:cxn>
              <a:cxn ang="0">
                <a:pos x="626940" y="250999"/>
              </a:cxn>
              <a:cxn ang="0">
                <a:pos x="672273" y="234136"/>
              </a:cxn>
              <a:cxn ang="0">
                <a:pos x="712374" y="214403"/>
              </a:cxn>
              <a:cxn ang="0">
                <a:pos x="746606" y="192119"/>
              </a:cxn>
              <a:cxn ang="0">
                <a:pos x="794930" y="141180"/>
              </a:cxn>
              <a:cxn ang="0">
                <a:pos x="812167" y="83876"/>
              </a:cxn>
              <a:cxn ang="0">
                <a:pos x="812167" y="79216"/>
              </a:cxn>
              <a:cxn ang="0">
                <a:pos x="811263" y="75631"/>
              </a:cxn>
              <a:cxn ang="0">
                <a:pos x="811263" y="72047"/>
              </a:cxn>
            </a:cxnLst>
            <a:rect l="0" t="0" r="r" b="b"/>
            <a:pathLst>
              <a:path w="812164" h="283845">
                <a:moveTo>
                  <a:pt x="36844" y="0"/>
                </a:moveTo>
                <a:lnTo>
                  <a:pt x="20673" y="20110"/>
                </a:lnTo>
                <a:lnTo>
                  <a:pt x="9165" y="40861"/>
                </a:lnTo>
                <a:lnTo>
                  <a:pt x="2285" y="62150"/>
                </a:lnTo>
                <a:lnTo>
                  <a:pt x="0" y="83876"/>
                </a:lnTo>
                <a:lnTo>
                  <a:pt x="4389" y="113164"/>
                </a:lnTo>
                <a:lnTo>
                  <a:pt x="37643" y="167605"/>
                </a:lnTo>
                <a:lnTo>
                  <a:pt x="99394" y="214403"/>
                </a:lnTo>
                <a:lnTo>
                  <a:pt x="139404" y="234136"/>
                </a:lnTo>
                <a:lnTo>
                  <a:pt x="184676" y="250999"/>
                </a:lnTo>
                <a:lnTo>
                  <a:pt x="234590" y="264671"/>
                </a:lnTo>
                <a:lnTo>
                  <a:pt x="288526" y="274833"/>
                </a:lnTo>
                <a:lnTo>
                  <a:pt x="345862" y="281164"/>
                </a:lnTo>
                <a:lnTo>
                  <a:pt x="405978" y="283346"/>
                </a:lnTo>
                <a:lnTo>
                  <a:pt x="465893" y="281164"/>
                </a:lnTo>
                <a:lnTo>
                  <a:pt x="523115" y="274833"/>
                </a:lnTo>
                <a:lnTo>
                  <a:pt x="577009" y="264671"/>
                </a:lnTo>
                <a:lnTo>
                  <a:pt x="626940" y="250999"/>
                </a:lnTo>
                <a:lnTo>
                  <a:pt x="672273" y="234136"/>
                </a:lnTo>
                <a:lnTo>
                  <a:pt x="712374" y="214403"/>
                </a:lnTo>
                <a:lnTo>
                  <a:pt x="746606" y="192119"/>
                </a:lnTo>
                <a:lnTo>
                  <a:pt x="794930" y="141180"/>
                </a:lnTo>
                <a:lnTo>
                  <a:pt x="812167" y="83876"/>
                </a:lnTo>
                <a:lnTo>
                  <a:pt x="812167" y="79216"/>
                </a:lnTo>
                <a:lnTo>
                  <a:pt x="811263" y="75631"/>
                </a:lnTo>
                <a:lnTo>
                  <a:pt x="811263" y="72047"/>
                </a:lnTo>
              </a:path>
            </a:pathLst>
          </a:custGeom>
          <a:noFill/>
          <a:ln w="1467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03" name="object 64"/>
          <p:cNvSpPr>
            <a:spLocks/>
          </p:cNvSpPr>
          <p:nvPr/>
        </p:nvSpPr>
        <p:spPr bwMode="auto">
          <a:xfrm>
            <a:off x="1924050" y="5362575"/>
            <a:ext cx="636588" cy="309563"/>
          </a:xfrm>
          <a:custGeom>
            <a:avLst/>
            <a:gdLst/>
            <a:ahLst/>
            <a:cxnLst>
              <a:cxn ang="0">
                <a:pos x="550702" y="0"/>
              </a:cxn>
              <a:cxn ang="0">
                <a:pos x="307034" y="124921"/>
              </a:cxn>
              <a:cxn ang="0">
                <a:pos x="0" y="192307"/>
              </a:cxn>
              <a:cxn ang="0">
                <a:pos x="25698" y="221156"/>
              </a:cxn>
              <a:cxn ang="0">
                <a:pos x="59162" y="246617"/>
              </a:cxn>
              <a:cxn ang="0">
                <a:pos x="99366" y="268305"/>
              </a:cxn>
              <a:cxn ang="0">
                <a:pos x="145281" y="285840"/>
              </a:cxn>
              <a:cxn ang="0">
                <a:pos x="195882" y="298838"/>
              </a:cxn>
              <a:cxn ang="0">
                <a:pos x="250142" y="306918"/>
              </a:cxn>
              <a:cxn ang="0">
                <a:pos x="307034" y="309696"/>
              </a:cxn>
              <a:cxn ang="0">
                <a:pos x="366389" y="306716"/>
              </a:cxn>
              <a:cxn ang="0">
                <a:pos x="422274" y="298127"/>
              </a:cxn>
              <a:cxn ang="0">
                <a:pos x="473749" y="284452"/>
              </a:cxn>
              <a:cxn ang="0">
                <a:pos x="519877" y="266215"/>
              </a:cxn>
              <a:cxn ang="0">
                <a:pos x="559721" y="243938"/>
              </a:cxn>
              <a:cxn ang="0">
                <a:pos x="592343" y="218147"/>
              </a:cxn>
              <a:cxn ang="0">
                <a:pos x="632170" y="158115"/>
              </a:cxn>
              <a:cxn ang="0">
                <a:pos x="637500" y="124921"/>
              </a:cxn>
              <a:cxn ang="0">
                <a:pos x="631779" y="90608"/>
              </a:cxn>
              <a:cxn ang="0">
                <a:pos x="615010" y="57958"/>
              </a:cxn>
              <a:cxn ang="0">
                <a:pos x="587786" y="27560"/>
              </a:cxn>
              <a:cxn ang="0">
                <a:pos x="550702" y="0"/>
              </a:cxn>
            </a:cxnLst>
            <a:rect l="0" t="0" r="r" b="b"/>
            <a:pathLst>
              <a:path w="637539" h="309879">
                <a:moveTo>
                  <a:pt x="550702" y="0"/>
                </a:moveTo>
                <a:lnTo>
                  <a:pt x="307034" y="124921"/>
                </a:lnTo>
                <a:lnTo>
                  <a:pt x="0" y="192307"/>
                </a:lnTo>
                <a:lnTo>
                  <a:pt x="25698" y="221156"/>
                </a:lnTo>
                <a:lnTo>
                  <a:pt x="59162" y="246617"/>
                </a:lnTo>
                <a:lnTo>
                  <a:pt x="99366" y="268305"/>
                </a:lnTo>
                <a:lnTo>
                  <a:pt x="145281" y="285840"/>
                </a:lnTo>
                <a:lnTo>
                  <a:pt x="195882" y="298838"/>
                </a:lnTo>
                <a:lnTo>
                  <a:pt x="250142" y="306918"/>
                </a:lnTo>
                <a:lnTo>
                  <a:pt x="307034" y="309696"/>
                </a:lnTo>
                <a:lnTo>
                  <a:pt x="366389" y="306716"/>
                </a:lnTo>
                <a:lnTo>
                  <a:pt x="422274" y="298127"/>
                </a:lnTo>
                <a:lnTo>
                  <a:pt x="473749" y="284452"/>
                </a:lnTo>
                <a:lnTo>
                  <a:pt x="519877" y="266215"/>
                </a:lnTo>
                <a:lnTo>
                  <a:pt x="559721" y="243938"/>
                </a:lnTo>
                <a:lnTo>
                  <a:pt x="592343" y="218147"/>
                </a:lnTo>
                <a:lnTo>
                  <a:pt x="632170" y="158115"/>
                </a:lnTo>
                <a:lnTo>
                  <a:pt x="637500" y="124921"/>
                </a:lnTo>
                <a:lnTo>
                  <a:pt x="631779" y="90608"/>
                </a:lnTo>
                <a:lnTo>
                  <a:pt x="615010" y="57958"/>
                </a:lnTo>
                <a:lnTo>
                  <a:pt x="587786" y="27560"/>
                </a:lnTo>
                <a:lnTo>
                  <a:pt x="550702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04" name="object 65"/>
          <p:cNvSpPr>
            <a:spLocks/>
          </p:cNvSpPr>
          <p:nvPr/>
        </p:nvSpPr>
        <p:spPr bwMode="auto">
          <a:xfrm>
            <a:off x="1924050" y="5362575"/>
            <a:ext cx="636588" cy="309563"/>
          </a:xfrm>
          <a:custGeom>
            <a:avLst/>
            <a:gdLst/>
            <a:ahLst/>
            <a:cxnLst>
              <a:cxn ang="0">
                <a:pos x="0" y="192307"/>
              </a:cxn>
              <a:cxn ang="0">
                <a:pos x="25698" y="221156"/>
              </a:cxn>
              <a:cxn ang="0">
                <a:pos x="59162" y="246617"/>
              </a:cxn>
              <a:cxn ang="0">
                <a:pos x="99366" y="268305"/>
              </a:cxn>
              <a:cxn ang="0">
                <a:pos x="145281" y="285840"/>
              </a:cxn>
              <a:cxn ang="0">
                <a:pos x="195882" y="298838"/>
              </a:cxn>
              <a:cxn ang="0">
                <a:pos x="250142" y="306918"/>
              </a:cxn>
              <a:cxn ang="0">
                <a:pos x="307034" y="309696"/>
              </a:cxn>
              <a:cxn ang="0">
                <a:pos x="366389" y="306716"/>
              </a:cxn>
              <a:cxn ang="0">
                <a:pos x="422274" y="298127"/>
              </a:cxn>
              <a:cxn ang="0">
                <a:pos x="473749" y="284452"/>
              </a:cxn>
              <a:cxn ang="0">
                <a:pos x="519877" y="266215"/>
              </a:cxn>
              <a:cxn ang="0">
                <a:pos x="559721" y="243938"/>
              </a:cxn>
              <a:cxn ang="0">
                <a:pos x="592343" y="218147"/>
              </a:cxn>
              <a:cxn ang="0">
                <a:pos x="632170" y="158115"/>
              </a:cxn>
              <a:cxn ang="0">
                <a:pos x="637500" y="124921"/>
              </a:cxn>
              <a:cxn ang="0">
                <a:pos x="631779" y="90608"/>
              </a:cxn>
              <a:cxn ang="0">
                <a:pos x="615010" y="57958"/>
              </a:cxn>
              <a:cxn ang="0">
                <a:pos x="587786" y="27560"/>
              </a:cxn>
              <a:cxn ang="0">
                <a:pos x="550702" y="0"/>
              </a:cxn>
            </a:cxnLst>
            <a:rect l="0" t="0" r="r" b="b"/>
            <a:pathLst>
              <a:path w="637539" h="309879">
                <a:moveTo>
                  <a:pt x="0" y="192307"/>
                </a:moveTo>
                <a:lnTo>
                  <a:pt x="25698" y="221156"/>
                </a:lnTo>
                <a:lnTo>
                  <a:pt x="59162" y="246617"/>
                </a:lnTo>
                <a:lnTo>
                  <a:pt x="99366" y="268305"/>
                </a:lnTo>
                <a:lnTo>
                  <a:pt x="145281" y="285840"/>
                </a:lnTo>
                <a:lnTo>
                  <a:pt x="195882" y="298838"/>
                </a:lnTo>
                <a:lnTo>
                  <a:pt x="250142" y="306918"/>
                </a:lnTo>
                <a:lnTo>
                  <a:pt x="307034" y="309696"/>
                </a:lnTo>
                <a:lnTo>
                  <a:pt x="366389" y="306716"/>
                </a:lnTo>
                <a:lnTo>
                  <a:pt x="422274" y="298127"/>
                </a:lnTo>
                <a:lnTo>
                  <a:pt x="473749" y="284452"/>
                </a:lnTo>
                <a:lnTo>
                  <a:pt x="519877" y="266215"/>
                </a:lnTo>
                <a:lnTo>
                  <a:pt x="559721" y="243938"/>
                </a:lnTo>
                <a:lnTo>
                  <a:pt x="592343" y="218147"/>
                </a:lnTo>
                <a:lnTo>
                  <a:pt x="632170" y="158115"/>
                </a:lnTo>
                <a:lnTo>
                  <a:pt x="637500" y="124921"/>
                </a:lnTo>
                <a:lnTo>
                  <a:pt x="631779" y="90608"/>
                </a:lnTo>
                <a:lnTo>
                  <a:pt x="615010" y="57958"/>
                </a:lnTo>
                <a:lnTo>
                  <a:pt x="587786" y="27560"/>
                </a:lnTo>
                <a:lnTo>
                  <a:pt x="550702" y="0"/>
                </a:lnTo>
              </a:path>
            </a:pathLst>
          </a:custGeom>
          <a:noFill/>
          <a:ln w="14718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05" name="object 66"/>
          <p:cNvSpPr>
            <a:spLocks/>
          </p:cNvSpPr>
          <p:nvPr/>
        </p:nvSpPr>
        <p:spPr bwMode="auto">
          <a:xfrm>
            <a:off x="2060575" y="5030788"/>
            <a:ext cx="552450" cy="457200"/>
          </a:xfrm>
          <a:custGeom>
            <a:avLst/>
            <a:gdLst/>
            <a:ahLst/>
            <a:cxnLst>
              <a:cxn ang="0">
                <a:pos x="213379" y="0"/>
              </a:cxn>
              <a:cxn ang="0">
                <a:pos x="155351" y="3553"/>
              </a:cxn>
              <a:cxn ang="0">
                <a:pos x="99626" y="14034"/>
              </a:cxn>
              <a:cxn ang="0">
                <a:pos x="47432" y="31170"/>
              </a:cxn>
              <a:cxn ang="0">
                <a:pos x="0" y="54691"/>
              </a:cxn>
              <a:cxn ang="0">
                <a:pos x="213379" y="245029"/>
              </a:cxn>
              <a:cxn ang="0">
                <a:pos x="383434" y="456510"/>
              </a:cxn>
              <a:cxn ang="0">
                <a:pos x="431989" y="431670"/>
              </a:cxn>
              <a:cxn ang="0">
                <a:pos x="473227" y="401479"/>
              </a:cxn>
              <a:cxn ang="0">
                <a:pos x="506474" y="366829"/>
              </a:cxn>
              <a:cxn ang="0">
                <a:pos x="531056" y="328609"/>
              </a:cxn>
              <a:cxn ang="0">
                <a:pos x="546300" y="287712"/>
              </a:cxn>
              <a:cxn ang="0">
                <a:pos x="551531" y="245029"/>
              </a:cxn>
              <a:cxn ang="0">
                <a:pos x="547087" y="205199"/>
              </a:cxn>
              <a:cxn ang="0">
                <a:pos x="534229" y="167446"/>
              </a:cxn>
              <a:cxn ang="0">
                <a:pos x="513664" y="132270"/>
              </a:cxn>
              <a:cxn ang="0">
                <a:pos x="486099" y="100167"/>
              </a:cxn>
              <a:cxn ang="0">
                <a:pos x="452244" y="71636"/>
              </a:cxn>
              <a:cxn ang="0">
                <a:pos x="412805" y="47175"/>
              </a:cxn>
              <a:cxn ang="0">
                <a:pos x="368492" y="27283"/>
              </a:cxn>
              <a:cxn ang="0">
                <a:pos x="320011" y="12458"/>
              </a:cxn>
              <a:cxn ang="0">
                <a:pos x="268070" y="3197"/>
              </a:cxn>
              <a:cxn ang="0">
                <a:pos x="213379" y="0"/>
              </a:cxn>
            </a:cxnLst>
            <a:rect l="0" t="0" r="r" b="b"/>
            <a:pathLst>
              <a:path w="551814" h="456564">
                <a:moveTo>
                  <a:pt x="213379" y="0"/>
                </a:moveTo>
                <a:lnTo>
                  <a:pt x="155351" y="3553"/>
                </a:lnTo>
                <a:lnTo>
                  <a:pt x="99626" y="14034"/>
                </a:lnTo>
                <a:lnTo>
                  <a:pt x="47432" y="31170"/>
                </a:lnTo>
                <a:lnTo>
                  <a:pt x="0" y="54691"/>
                </a:lnTo>
                <a:lnTo>
                  <a:pt x="213379" y="245029"/>
                </a:lnTo>
                <a:lnTo>
                  <a:pt x="383434" y="456510"/>
                </a:lnTo>
                <a:lnTo>
                  <a:pt x="431989" y="431670"/>
                </a:lnTo>
                <a:lnTo>
                  <a:pt x="473227" y="401479"/>
                </a:lnTo>
                <a:lnTo>
                  <a:pt x="506474" y="366829"/>
                </a:lnTo>
                <a:lnTo>
                  <a:pt x="531056" y="328609"/>
                </a:lnTo>
                <a:lnTo>
                  <a:pt x="546300" y="287712"/>
                </a:lnTo>
                <a:lnTo>
                  <a:pt x="551531" y="245029"/>
                </a:lnTo>
                <a:lnTo>
                  <a:pt x="547087" y="205199"/>
                </a:lnTo>
                <a:lnTo>
                  <a:pt x="534229" y="167446"/>
                </a:lnTo>
                <a:lnTo>
                  <a:pt x="513664" y="132270"/>
                </a:lnTo>
                <a:lnTo>
                  <a:pt x="486099" y="100167"/>
                </a:lnTo>
                <a:lnTo>
                  <a:pt x="452244" y="71636"/>
                </a:lnTo>
                <a:lnTo>
                  <a:pt x="412805" y="47175"/>
                </a:lnTo>
                <a:lnTo>
                  <a:pt x="368492" y="27283"/>
                </a:lnTo>
                <a:lnTo>
                  <a:pt x="320011" y="12458"/>
                </a:lnTo>
                <a:lnTo>
                  <a:pt x="268070" y="3197"/>
                </a:lnTo>
                <a:lnTo>
                  <a:pt x="213379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06" name="object 67"/>
          <p:cNvSpPr>
            <a:spLocks/>
          </p:cNvSpPr>
          <p:nvPr/>
        </p:nvSpPr>
        <p:spPr bwMode="auto">
          <a:xfrm>
            <a:off x="2060575" y="5030788"/>
            <a:ext cx="552450" cy="457200"/>
          </a:xfrm>
          <a:custGeom>
            <a:avLst/>
            <a:gdLst/>
            <a:ahLst/>
            <a:cxnLst>
              <a:cxn ang="0">
                <a:pos x="383434" y="456510"/>
              </a:cxn>
              <a:cxn ang="0">
                <a:pos x="431989" y="431670"/>
              </a:cxn>
              <a:cxn ang="0">
                <a:pos x="473227" y="401479"/>
              </a:cxn>
              <a:cxn ang="0">
                <a:pos x="506474" y="366829"/>
              </a:cxn>
              <a:cxn ang="0">
                <a:pos x="531056" y="328609"/>
              </a:cxn>
              <a:cxn ang="0">
                <a:pos x="546300" y="287712"/>
              </a:cxn>
              <a:cxn ang="0">
                <a:pos x="551531" y="245029"/>
              </a:cxn>
              <a:cxn ang="0">
                <a:pos x="547087" y="205199"/>
              </a:cxn>
              <a:cxn ang="0">
                <a:pos x="534229" y="167446"/>
              </a:cxn>
              <a:cxn ang="0">
                <a:pos x="513664" y="132270"/>
              </a:cxn>
              <a:cxn ang="0">
                <a:pos x="486099" y="100167"/>
              </a:cxn>
              <a:cxn ang="0">
                <a:pos x="452244" y="71636"/>
              </a:cxn>
              <a:cxn ang="0">
                <a:pos x="412805" y="47175"/>
              </a:cxn>
              <a:cxn ang="0">
                <a:pos x="368492" y="27283"/>
              </a:cxn>
              <a:cxn ang="0">
                <a:pos x="320011" y="12458"/>
              </a:cxn>
              <a:cxn ang="0">
                <a:pos x="268070" y="3197"/>
              </a:cxn>
              <a:cxn ang="0">
                <a:pos x="213379" y="0"/>
              </a:cxn>
              <a:cxn ang="0">
                <a:pos x="155351" y="3553"/>
              </a:cxn>
              <a:cxn ang="0">
                <a:pos x="99626" y="14034"/>
              </a:cxn>
              <a:cxn ang="0">
                <a:pos x="47432" y="31170"/>
              </a:cxn>
              <a:cxn ang="0">
                <a:pos x="0" y="54691"/>
              </a:cxn>
            </a:cxnLst>
            <a:rect l="0" t="0" r="r" b="b"/>
            <a:pathLst>
              <a:path w="551814" h="456564">
                <a:moveTo>
                  <a:pt x="383434" y="456510"/>
                </a:moveTo>
                <a:lnTo>
                  <a:pt x="431989" y="431670"/>
                </a:lnTo>
                <a:lnTo>
                  <a:pt x="473227" y="401479"/>
                </a:lnTo>
                <a:lnTo>
                  <a:pt x="506474" y="366829"/>
                </a:lnTo>
                <a:lnTo>
                  <a:pt x="531056" y="328609"/>
                </a:lnTo>
                <a:lnTo>
                  <a:pt x="546300" y="287712"/>
                </a:lnTo>
                <a:lnTo>
                  <a:pt x="551531" y="245029"/>
                </a:lnTo>
                <a:lnTo>
                  <a:pt x="547087" y="205199"/>
                </a:lnTo>
                <a:lnTo>
                  <a:pt x="534229" y="167446"/>
                </a:lnTo>
                <a:lnTo>
                  <a:pt x="513664" y="132270"/>
                </a:lnTo>
                <a:lnTo>
                  <a:pt x="486099" y="100167"/>
                </a:lnTo>
                <a:lnTo>
                  <a:pt x="452244" y="71636"/>
                </a:lnTo>
                <a:lnTo>
                  <a:pt x="412805" y="47175"/>
                </a:lnTo>
                <a:lnTo>
                  <a:pt x="368492" y="27283"/>
                </a:lnTo>
                <a:lnTo>
                  <a:pt x="320011" y="12458"/>
                </a:lnTo>
                <a:lnTo>
                  <a:pt x="268070" y="3197"/>
                </a:lnTo>
                <a:lnTo>
                  <a:pt x="213379" y="0"/>
                </a:lnTo>
                <a:lnTo>
                  <a:pt x="155351" y="3553"/>
                </a:lnTo>
                <a:lnTo>
                  <a:pt x="99626" y="14034"/>
                </a:lnTo>
                <a:lnTo>
                  <a:pt x="47432" y="31170"/>
                </a:lnTo>
                <a:lnTo>
                  <a:pt x="0" y="54691"/>
                </a:lnTo>
              </a:path>
            </a:pathLst>
          </a:custGeom>
          <a:noFill/>
          <a:ln w="14832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07" name="object 68"/>
          <p:cNvSpPr>
            <a:spLocks/>
          </p:cNvSpPr>
          <p:nvPr/>
        </p:nvSpPr>
        <p:spPr bwMode="auto">
          <a:xfrm>
            <a:off x="1993900" y="5081588"/>
            <a:ext cx="547688" cy="176212"/>
          </a:xfrm>
          <a:custGeom>
            <a:avLst/>
            <a:gdLst/>
            <a:ahLst/>
            <a:cxnLst>
              <a:cxn ang="0">
                <a:pos x="273893" y="0"/>
              </a:cxn>
              <a:cxn ang="0">
                <a:pos x="201420" y="3237"/>
              </a:cxn>
              <a:cxn ang="0">
                <a:pos x="136088" y="12310"/>
              </a:cxn>
              <a:cxn ang="0">
                <a:pos x="80587" y="26262"/>
              </a:cxn>
              <a:cxn ang="0">
                <a:pos x="37611" y="44137"/>
              </a:cxn>
              <a:cxn ang="0">
                <a:pos x="0" y="87824"/>
              </a:cxn>
              <a:cxn ang="0">
                <a:pos x="9851" y="110640"/>
              </a:cxn>
              <a:cxn ang="0">
                <a:pos x="80587" y="149320"/>
              </a:cxn>
              <a:cxn ang="0">
                <a:pos x="136088" y="163266"/>
              </a:cxn>
              <a:cxn ang="0">
                <a:pos x="201421" y="172336"/>
              </a:cxn>
              <a:cxn ang="0">
                <a:pos x="273893" y="175573"/>
              </a:cxn>
              <a:cxn ang="0">
                <a:pos x="346370" y="172336"/>
              </a:cxn>
              <a:cxn ang="0">
                <a:pos x="411704" y="163266"/>
              </a:cxn>
              <a:cxn ang="0">
                <a:pos x="467206" y="149320"/>
              </a:cxn>
              <a:cxn ang="0">
                <a:pos x="510182" y="131459"/>
              </a:cxn>
              <a:cxn ang="0">
                <a:pos x="547793" y="87824"/>
              </a:cxn>
              <a:cxn ang="0">
                <a:pos x="537942" y="64977"/>
              </a:cxn>
              <a:cxn ang="0">
                <a:pos x="467206" y="26262"/>
              </a:cxn>
              <a:cxn ang="0">
                <a:pos x="411704" y="12310"/>
              </a:cxn>
              <a:cxn ang="0">
                <a:pos x="346370" y="3237"/>
              </a:cxn>
              <a:cxn ang="0">
                <a:pos x="273893" y="0"/>
              </a:cxn>
            </a:cxnLst>
            <a:rect l="0" t="0" r="r" b="b"/>
            <a:pathLst>
              <a:path w="548005" h="175895">
                <a:moveTo>
                  <a:pt x="273893" y="0"/>
                </a:moveTo>
                <a:lnTo>
                  <a:pt x="201420" y="3237"/>
                </a:lnTo>
                <a:lnTo>
                  <a:pt x="136088" y="12310"/>
                </a:lnTo>
                <a:lnTo>
                  <a:pt x="80587" y="26262"/>
                </a:lnTo>
                <a:lnTo>
                  <a:pt x="37611" y="44137"/>
                </a:lnTo>
                <a:lnTo>
                  <a:pt x="0" y="87824"/>
                </a:lnTo>
                <a:lnTo>
                  <a:pt x="9851" y="110640"/>
                </a:lnTo>
                <a:lnTo>
                  <a:pt x="80587" y="149320"/>
                </a:lnTo>
                <a:lnTo>
                  <a:pt x="136088" y="163266"/>
                </a:lnTo>
                <a:lnTo>
                  <a:pt x="201421" y="172336"/>
                </a:lnTo>
                <a:lnTo>
                  <a:pt x="273893" y="175573"/>
                </a:lnTo>
                <a:lnTo>
                  <a:pt x="346370" y="172336"/>
                </a:lnTo>
                <a:lnTo>
                  <a:pt x="411704" y="163266"/>
                </a:lnTo>
                <a:lnTo>
                  <a:pt x="467206" y="149320"/>
                </a:lnTo>
                <a:lnTo>
                  <a:pt x="510182" y="131459"/>
                </a:lnTo>
                <a:lnTo>
                  <a:pt x="547793" y="87824"/>
                </a:lnTo>
                <a:lnTo>
                  <a:pt x="537942" y="64977"/>
                </a:lnTo>
                <a:lnTo>
                  <a:pt x="467206" y="26262"/>
                </a:lnTo>
                <a:lnTo>
                  <a:pt x="411704" y="12310"/>
                </a:lnTo>
                <a:lnTo>
                  <a:pt x="346370" y="3237"/>
                </a:lnTo>
                <a:lnTo>
                  <a:pt x="273893" y="0"/>
                </a:lnTo>
                <a:close/>
              </a:path>
            </a:pathLst>
          </a:custGeom>
          <a:solidFill>
            <a:srgbClr val="0078AA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08" name="object 69"/>
          <p:cNvSpPr>
            <a:spLocks/>
          </p:cNvSpPr>
          <p:nvPr/>
        </p:nvSpPr>
        <p:spPr bwMode="auto">
          <a:xfrm>
            <a:off x="1993900" y="5081588"/>
            <a:ext cx="547688" cy="176212"/>
          </a:xfrm>
          <a:custGeom>
            <a:avLst/>
            <a:gdLst/>
            <a:ahLst/>
            <a:cxnLst>
              <a:cxn ang="0">
                <a:pos x="0" y="87824"/>
              </a:cxn>
              <a:cxn ang="0">
                <a:pos x="37611" y="131459"/>
              </a:cxn>
              <a:cxn ang="0">
                <a:pos x="80587" y="149320"/>
              </a:cxn>
              <a:cxn ang="0">
                <a:pos x="136088" y="163266"/>
              </a:cxn>
              <a:cxn ang="0">
                <a:pos x="201421" y="172336"/>
              </a:cxn>
              <a:cxn ang="0">
                <a:pos x="273893" y="175573"/>
              </a:cxn>
              <a:cxn ang="0">
                <a:pos x="346370" y="172336"/>
              </a:cxn>
              <a:cxn ang="0">
                <a:pos x="411705" y="163266"/>
              </a:cxn>
              <a:cxn ang="0">
                <a:pos x="467206" y="149320"/>
              </a:cxn>
              <a:cxn ang="0">
                <a:pos x="510182" y="131459"/>
              </a:cxn>
              <a:cxn ang="0">
                <a:pos x="537942" y="110640"/>
              </a:cxn>
              <a:cxn ang="0">
                <a:pos x="547793" y="87824"/>
              </a:cxn>
              <a:cxn ang="0">
                <a:pos x="537942" y="64977"/>
              </a:cxn>
              <a:cxn ang="0">
                <a:pos x="467206" y="26262"/>
              </a:cxn>
              <a:cxn ang="0">
                <a:pos x="411704" y="12310"/>
              </a:cxn>
              <a:cxn ang="0">
                <a:pos x="346370" y="3237"/>
              </a:cxn>
              <a:cxn ang="0">
                <a:pos x="273893" y="0"/>
              </a:cxn>
              <a:cxn ang="0">
                <a:pos x="201420" y="3237"/>
              </a:cxn>
              <a:cxn ang="0">
                <a:pos x="136088" y="12310"/>
              </a:cxn>
              <a:cxn ang="0">
                <a:pos x="80587" y="26262"/>
              </a:cxn>
              <a:cxn ang="0">
                <a:pos x="37611" y="44137"/>
              </a:cxn>
              <a:cxn ang="0">
                <a:pos x="9851" y="64977"/>
              </a:cxn>
              <a:cxn ang="0">
                <a:pos x="0" y="87824"/>
              </a:cxn>
            </a:cxnLst>
            <a:rect l="0" t="0" r="r" b="b"/>
            <a:pathLst>
              <a:path w="548005" h="175895">
                <a:moveTo>
                  <a:pt x="0" y="87824"/>
                </a:moveTo>
                <a:lnTo>
                  <a:pt x="37611" y="131459"/>
                </a:lnTo>
                <a:lnTo>
                  <a:pt x="80587" y="149320"/>
                </a:lnTo>
                <a:lnTo>
                  <a:pt x="136088" y="163266"/>
                </a:lnTo>
                <a:lnTo>
                  <a:pt x="201421" y="172336"/>
                </a:lnTo>
                <a:lnTo>
                  <a:pt x="273893" y="175573"/>
                </a:lnTo>
                <a:lnTo>
                  <a:pt x="346370" y="172336"/>
                </a:lnTo>
                <a:lnTo>
                  <a:pt x="411705" y="163266"/>
                </a:lnTo>
                <a:lnTo>
                  <a:pt x="467206" y="149320"/>
                </a:lnTo>
                <a:lnTo>
                  <a:pt x="510182" y="131459"/>
                </a:lnTo>
                <a:lnTo>
                  <a:pt x="537942" y="110640"/>
                </a:lnTo>
                <a:lnTo>
                  <a:pt x="547793" y="87824"/>
                </a:lnTo>
                <a:lnTo>
                  <a:pt x="537942" y="64977"/>
                </a:lnTo>
                <a:lnTo>
                  <a:pt x="467206" y="26262"/>
                </a:lnTo>
                <a:lnTo>
                  <a:pt x="411704" y="12310"/>
                </a:lnTo>
                <a:lnTo>
                  <a:pt x="346370" y="3237"/>
                </a:lnTo>
                <a:lnTo>
                  <a:pt x="273893" y="0"/>
                </a:lnTo>
                <a:lnTo>
                  <a:pt x="201420" y="3237"/>
                </a:lnTo>
                <a:lnTo>
                  <a:pt x="136088" y="12310"/>
                </a:lnTo>
                <a:lnTo>
                  <a:pt x="80587" y="26262"/>
                </a:lnTo>
                <a:lnTo>
                  <a:pt x="37611" y="44137"/>
                </a:lnTo>
                <a:lnTo>
                  <a:pt x="9851" y="64977"/>
                </a:lnTo>
                <a:lnTo>
                  <a:pt x="0" y="87824"/>
                </a:lnTo>
              </a:path>
            </a:pathLst>
          </a:custGeom>
          <a:noFill/>
          <a:ln w="6233">
            <a:solidFill>
              <a:srgbClr val="AAE6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09" name="object 70"/>
          <p:cNvSpPr>
            <a:spLocks/>
          </p:cNvSpPr>
          <p:nvPr/>
        </p:nvSpPr>
        <p:spPr bwMode="auto">
          <a:xfrm>
            <a:off x="1993900" y="5048250"/>
            <a:ext cx="547688" cy="125413"/>
          </a:xfrm>
          <a:custGeom>
            <a:avLst/>
            <a:gdLst/>
            <a:ahLst/>
            <a:cxnLst>
              <a:cxn ang="0">
                <a:pos x="0" y="125433"/>
              </a:cxn>
              <a:cxn ang="0">
                <a:pos x="547793" y="125433"/>
              </a:cxn>
              <a:cxn ang="0">
                <a:pos x="547793" y="0"/>
              </a:cxn>
              <a:cxn ang="0">
                <a:pos x="0" y="0"/>
              </a:cxn>
              <a:cxn ang="0">
                <a:pos x="0" y="125433"/>
              </a:cxn>
            </a:cxnLst>
            <a:rect l="0" t="0" r="r" b="b"/>
            <a:pathLst>
              <a:path w="548005" h="125729">
                <a:moveTo>
                  <a:pt x="0" y="125433"/>
                </a:moveTo>
                <a:lnTo>
                  <a:pt x="547793" y="125433"/>
                </a:lnTo>
                <a:lnTo>
                  <a:pt x="547793" y="0"/>
                </a:lnTo>
                <a:lnTo>
                  <a:pt x="0" y="0"/>
                </a:lnTo>
                <a:lnTo>
                  <a:pt x="0" y="125433"/>
                </a:lnTo>
                <a:close/>
              </a:path>
            </a:pathLst>
          </a:custGeom>
          <a:solidFill>
            <a:srgbClr val="0078AA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10" name="object 71"/>
          <p:cNvSpPr>
            <a:spLocks/>
          </p:cNvSpPr>
          <p:nvPr/>
        </p:nvSpPr>
        <p:spPr bwMode="auto">
          <a:xfrm>
            <a:off x="1993900" y="4956175"/>
            <a:ext cx="547688" cy="176213"/>
          </a:xfrm>
          <a:custGeom>
            <a:avLst/>
            <a:gdLst/>
            <a:ahLst/>
            <a:cxnLst>
              <a:cxn ang="0">
                <a:pos x="273893" y="0"/>
              </a:cxn>
              <a:cxn ang="0">
                <a:pos x="201420" y="3237"/>
              </a:cxn>
              <a:cxn ang="0">
                <a:pos x="136088" y="12310"/>
              </a:cxn>
              <a:cxn ang="0">
                <a:pos x="80587" y="26262"/>
              </a:cxn>
              <a:cxn ang="0">
                <a:pos x="37611" y="44137"/>
              </a:cxn>
              <a:cxn ang="0">
                <a:pos x="0" y="87824"/>
              </a:cxn>
              <a:cxn ang="0">
                <a:pos x="9851" y="110640"/>
              </a:cxn>
              <a:cxn ang="0">
                <a:pos x="80587" y="149321"/>
              </a:cxn>
              <a:cxn ang="0">
                <a:pos x="136088" y="163266"/>
              </a:cxn>
              <a:cxn ang="0">
                <a:pos x="201420" y="172337"/>
              </a:cxn>
              <a:cxn ang="0">
                <a:pos x="273893" y="175574"/>
              </a:cxn>
              <a:cxn ang="0">
                <a:pos x="346370" y="172337"/>
              </a:cxn>
              <a:cxn ang="0">
                <a:pos x="411704" y="163266"/>
              </a:cxn>
              <a:cxn ang="0">
                <a:pos x="467206" y="149321"/>
              </a:cxn>
              <a:cxn ang="0">
                <a:pos x="510182" y="131459"/>
              </a:cxn>
              <a:cxn ang="0">
                <a:pos x="547793" y="87824"/>
              </a:cxn>
              <a:cxn ang="0">
                <a:pos x="537942" y="64977"/>
              </a:cxn>
              <a:cxn ang="0">
                <a:pos x="467206" y="26262"/>
              </a:cxn>
              <a:cxn ang="0">
                <a:pos x="411704" y="12310"/>
              </a:cxn>
              <a:cxn ang="0">
                <a:pos x="346370" y="3237"/>
              </a:cxn>
              <a:cxn ang="0">
                <a:pos x="273893" y="0"/>
              </a:cxn>
            </a:cxnLst>
            <a:rect l="0" t="0" r="r" b="b"/>
            <a:pathLst>
              <a:path w="548005" h="175895">
                <a:moveTo>
                  <a:pt x="273893" y="0"/>
                </a:moveTo>
                <a:lnTo>
                  <a:pt x="201420" y="3237"/>
                </a:lnTo>
                <a:lnTo>
                  <a:pt x="136088" y="12310"/>
                </a:lnTo>
                <a:lnTo>
                  <a:pt x="80587" y="26262"/>
                </a:lnTo>
                <a:lnTo>
                  <a:pt x="37611" y="44137"/>
                </a:lnTo>
                <a:lnTo>
                  <a:pt x="0" y="87824"/>
                </a:lnTo>
                <a:lnTo>
                  <a:pt x="9851" y="110640"/>
                </a:lnTo>
                <a:lnTo>
                  <a:pt x="80587" y="149321"/>
                </a:lnTo>
                <a:lnTo>
                  <a:pt x="136088" y="163266"/>
                </a:lnTo>
                <a:lnTo>
                  <a:pt x="201420" y="172337"/>
                </a:lnTo>
                <a:lnTo>
                  <a:pt x="273893" y="175574"/>
                </a:lnTo>
                <a:lnTo>
                  <a:pt x="346370" y="172337"/>
                </a:lnTo>
                <a:lnTo>
                  <a:pt x="411704" y="163266"/>
                </a:lnTo>
                <a:lnTo>
                  <a:pt x="467206" y="149321"/>
                </a:lnTo>
                <a:lnTo>
                  <a:pt x="510182" y="131459"/>
                </a:lnTo>
                <a:lnTo>
                  <a:pt x="547793" y="87824"/>
                </a:lnTo>
                <a:lnTo>
                  <a:pt x="537942" y="64977"/>
                </a:lnTo>
                <a:lnTo>
                  <a:pt x="467206" y="26262"/>
                </a:lnTo>
                <a:lnTo>
                  <a:pt x="411704" y="12310"/>
                </a:lnTo>
                <a:lnTo>
                  <a:pt x="346370" y="3237"/>
                </a:lnTo>
                <a:lnTo>
                  <a:pt x="273893" y="0"/>
                </a:lnTo>
                <a:close/>
              </a:path>
            </a:pathLst>
          </a:custGeom>
          <a:solidFill>
            <a:srgbClr val="00B4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11" name="object 72"/>
          <p:cNvSpPr>
            <a:spLocks/>
          </p:cNvSpPr>
          <p:nvPr/>
        </p:nvSpPr>
        <p:spPr bwMode="auto">
          <a:xfrm>
            <a:off x="1993900" y="4956175"/>
            <a:ext cx="547688" cy="176213"/>
          </a:xfrm>
          <a:custGeom>
            <a:avLst/>
            <a:gdLst/>
            <a:ahLst/>
            <a:cxnLst>
              <a:cxn ang="0">
                <a:pos x="0" y="87824"/>
              </a:cxn>
              <a:cxn ang="0">
                <a:pos x="37611" y="131459"/>
              </a:cxn>
              <a:cxn ang="0">
                <a:pos x="80587" y="149321"/>
              </a:cxn>
              <a:cxn ang="0">
                <a:pos x="136088" y="163266"/>
              </a:cxn>
              <a:cxn ang="0">
                <a:pos x="201421" y="172337"/>
              </a:cxn>
              <a:cxn ang="0">
                <a:pos x="273893" y="175574"/>
              </a:cxn>
              <a:cxn ang="0">
                <a:pos x="346370" y="172337"/>
              </a:cxn>
              <a:cxn ang="0">
                <a:pos x="411705" y="163266"/>
              </a:cxn>
              <a:cxn ang="0">
                <a:pos x="467206" y="149321"/>
              </a:cxn>
              <a:cxn ang="0">
                <a:pos x="510182" y="131459"/>
              </a:cxn>
              <a:cxn ang="0">
                <a:pos x="537942" y="110640"/>
              </a:cxn>
              <a:cxn ang="0">
                <a:pos x="547793" y="87824"/>
              </a:cxn>
              <a:cxn ang="0">
                <a:pos x="537942" y="64977"/>
              </a:cxn>
              <a:cxn ang="0">
                <a:pos x="467206" y="26262"/>
              </a:cxn>
              <a:cxn ang="0">
                <a:pos x="411704" y="12310"/>
              </a:cxn>
              <a:cxn ang="0">
                <a:pos x="346370" y="3237"/>
              </a:cxn>
              <a:cxn ang="0">
                <a:pos x="273893" y="0"/>
              </a:cxn>
              <a:cxn ang="0">
                <a:pos x="201420" y="3237"/>
              </a:cxn>
              <a:cxn ang="0">
                <a:pos x="136088" y="12310"/>
              </a:cxn>
              <a:cxn ang="0">
                <a:pos x="80587" y="26262"/>
              </a:cxn>
              <a:cxn ang="0">
                <a:pos x="37611" y="44137"/>
              </a:cxn>
              <a:cxn ang="0">
                <a:pos x="9851" y="64977"/>
              </a:cxn>
              <a:cxn ang="0">
                <a:pos x="0" y="87824"/>
              </a:cxn>
            </a:cxnLst>
            <a:rect l="0" t="0" r="r" b="b"/>
            <a:pathLst>
              <a:path w="548005" h="175895">
                <a:moveTo>
                  <a:pt x="0" y="87824"/>
                </a:moveTo>
                <a:lnTo>
                  <a:pt x="37611" y="131459"/>
                </a:lnTo>
                <a:lnTo>
                  <a:pt x="80587" y="149321"/>
                </a:lnTo>
                <a:lnTo>
                  <a:pt x="136088" y="163266"/>
                </a:lnTo>
                <a:lnTo>
                  <a:pt x="201421" y="172337"/>
                </a:lnTo>
                <a:lnTo>
                  <a:pt x="273893" y="175574"/>
                </a:lnTo>
                <a:lnTo>
                  <a:pt x="346370" y="172337"/>
                </a:lnTo>
                <a:lnTo>
                  <a:pt x="411705" y="163266"/>
                </a:lnTo>
                <a:lnTo>
                  <a:pt x="467206" y="149321"/>
                </a:lnTo>
                <a:lnTo>
                  <a:pt x="510182" y="131459"/>
                </a:lnTo>
                <a:lnTo>
                  <a:pt x="537942" y="110640"/>
                </a:lnTo>
                <a:lnTo>
                  <a:pt x="547793" y="87824"/>
                </a:lnTo>
                <a:lnTo>
                  <a:pt x="537942" y="64977"/>
                </a:lnTo>
                <a:lnTo>
                  <a:pt x="467206" y="26262"/>
                </a:lnTo>
                <a:lnTo>
                  <a:pt x="411704" y="12310"/>
                </a:lnTo>
                <a:lnTo>
                  <a:pt x="346370" y="3237"/>
                </a:lnTo>
                <a:lnTo>
                  <a:pt x="273893" y="0"/>
                </a:lnTo>
                <a:lnTo>
                  <a:pt x="201420" y="3237"/>
                </a:lnTo>
                <a:lnTo>
                  <a:pt x="136088" y="12310"/>
                </a:lnTo>
                <a:lnTo>
                  <a:pt x="80587" y="26262"/>
                </a:lnTo>
                <a:lnTo>
                  <a:pt x="37611" y="44137"/>
                </a:lnTo>
                <a:lnTo>
                  <a:pt x="9851" y="64977"/>
                </a:lnTo>
                <a:lnTo>
                  <a:pt x="0" y="87824"/>
                </a:lnTo>
              </a:path>
            </a:pathLst>
          </a:custGeom>
          <a:noFill/>
          <a:ln w="6233">
            <a:solidFill>
              <a:srgbClr val="AAE6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12" name="object 73"/>
          <p:cNvSpPr>
            <a:spLocks/>
          </p:cNvSpPr>
          <p:nvPr/>
        </p:nvSpPr>
        <p:spPr bwMode="auto">
          <a:xfrm>
            <a:off x="2273300" y="4981575"/>
            <a:ext cx="180975" cy="57150"/>
          </a:xfrm>
          <a:custGeom>
            <a:avLst/>
            <a:gdLst/>
            <a:ahLst/>
            <a:cxnLst>
              <a:cxn ang="0">
                <a:pos x="156988" y="0"/>
              </a:cxn>
              <a:cxn ang="0">
                <a:pos x="43374" y="0"/>
              </a:cxn>
              <a:cxn ang="0">
                <a:pos x="90144" y="9459"/>
              </a:cxn>
              <a:cxn ang="0">
                <a:pos x="0" y="43910"/>
              </a:cxn>
              <a:cxn ang="0">
                <a:pos x="40069" y="56446"/>
              </a:cxn>
              <a:cxn ang="0">
                <a:pos x="136915" y="18841"/>
              </a:cxn>
              <a:cxn ang="0">
                <a:pos x="171020" y="18841"/>
              </a:cxn>
              <a:cxn ang="0">
                <a:pos x="156988" y="0"/>
              </a:cxn>
              <a:cxn ang="0">
                <a:pos x="171020" y="18841"/>
              </a:cxn>
              <a:cxn ang="0">
                <a:pos x="136915" y="18841"/>
              </a:cxn>
              <a:cxn ang="0">
                <a:pos x="180356" y="31377"/>
              </a:cxn>
              <a:cxn ang="0">
                <a:pos x="171020" y="18841"/>
              </a:cxn>
            </a:cxnLst>
            <a:rect l="0" t="0" r="r" b="b"/>
            <a:pathLst>
              <a:path w="180975" h="56514">
                <a:moveTo>
                  <a:pt x="156988" y="0"/>
                </a:moveTo>
                <a:lnTo>
                  <a:pt x="43374" y="0"/>
                </a:lnTo>
                <a:lnTo>
                  <a:pt x="90144" y="9459"/>
                </a:lnTo>
                <a:lnTo>
                  <a:pt x="0" y="43910"/>
                </a:lnTo>
                <a:lnTo>
                  <a:pt x="40069" y="56446"/>
                </a:lnTo>
                <a:lnTo>
                  <a:pt x="136915" y="18841"/>
                </a:lnTo>
                <a:lnTo>
                  <a:pt x="171020" y="18841"/>
                </a:lnTo>
                <a:lnTo>
                  <a:pt x="156988" y="0"/>
                </a:lnTo>
                <a:close/>
              </a:path>
              <a:path w="180975" h="56514">
                <a:moveTo>
                  <a:pt x="171020" y="18841"/>
                </a:moveTo>
                <a:lnTo>
                  <a:pt x="136915" y="18841"/>
                </a:lnTo>
                <a:lnTo>
                  <a:pt x="180356" y="31377"/>
                </a:lnTo>
                <a:lnTo>
                  <a:pt x="171020" y="1884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13" name="object 74"/>
          <p:cNvSpPr>
            <a:spLocks/>
          </p:cNvSpPr>
          <p:nvPr/>
        </p:nvSpPr>
        <p:spPr bwMode="auto">
          <a:xfrm>
            <a:off x="2273300" y="4981575"/>
            <a:ext cx="180975" cy="57150"/>
          </a:xfrm>
          <a:custGeom>
            <a:avLst/>
            <a:gdLst/>
            <a:ahLst/>
            <a:cxnLst>
              <a:cxn ang="0">
                <a:pos x="156988" y="0"/>
              </a:cxn>
              <a:cxn ang="0">
                <a:pos x="43374" y="0"/>
              </a:cxn>
              <a:cxn ang="0">
                <a:pos x="90144" y="9459"/>
              </a:cxn>
              <a:cxn ang="0">
                <a:pos x="0" y="43910"/>
              </a:cxn>
              <a:cxn ang="0">
                <a:pos x="40069" y="56446"/>
              </a:cxn>
              <a:cxn ang="0">
                <a:pos x="136915" y="18841"/>
              </a:cxn>
              <a:cxn ang="0">
                <a:pos x="171020" y="18841"/>
              </a:cxn>
              <a:cxn ang="0">
                <a:pos x="156988" y="0"/>
              </a:cxn>
              <a:cxn ang="0">
                <a:pos x="171020" y="18841"/>
              </a:cxn>
              <a:cxn ang="0">
                <a:pos x="136915" y="18841"/>
              </a:cxn>
              <a:cxn ang="0">
                <a:pos x="180356" y="31377"/>
              </a:cxn>
              <a:cxn ang="0">
                <a:pos x="171020" y="18841"/>
              </a:cxn>
            </a:cxnLst>
            <a:rect l="0" t="0" r="r" b="b"/>
            <a:pathLst>
              <a:path w="180975" h="56514">
                <a:moveTo>
                  <a:pt x="156988" y="0"/>
                </a:moveTo>
                <a:lnTo>
                  <a:pt x="43374" y="0"/>
                </a:lnTo>
                <a:lnTo>
                  <a:pt x="90144" y="9459"/>
                </a:lnTo>
                <a:lnTo>
                  <a:pt x="0" y="43910"/>
                </a:lnTo>
                <a:lnTo>
                  <a:pt x="40069" y="56446"/>
                </a:lnTo>
                <a:lnTo>
                  <a:pt x="136915" y="18841"/>
                </a:lnTo>
                <a:lnTo>
                  <a:pt x="171020" y="18841"/>
                </a:lnTo>
                <a:lnTo>
                  <a:pt x="156988" y="0"/>
                </a:lnTo>
                <a:close/>
              </a:path>
              <a:path w="180975" h="56514">
                <a:moveTo>
                  <a:pt x="171020" y="18841"/>
                </a:moveTo>
                <a:lnTo>
                  <a:pt x="136915" y="18841"/>
                </a:lnTo>
                <a:lnTo>
                  <a:pt x="180356" y="31377"/>
                </a:lnTo>
                <a:lnTo>
                  <a:pt x="171020" y="1884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14" name="object 75"/>
          <p:cNvSpPr>
            <a:spLocks/>
          </p:cNvSpPr>
          <p:nvPr/>
        </p:nvSpPr>
        <p:spPr bwMode="auto">
          <a:xfrm>
            <a:off x="2076450" y="5048250"/>
            <a:ext cx="180975" cy="58738"/>
          </a:xfrm>
          <a:custGeom>
            <a:avLst/>
            <a:gdLst/>
            <a:ahLst/>
            <a:cxnLst>
              <a:cxn ang="0">
                <a:pos x="0" y="25150"/>
              </a:cxn>
              <a:cxn ang="0">
                <a:pos x="23381" y="59601"/>
              </a:cxn>
              <a:cxn ang="0">
                <a:pos x="140210" y="59601"/>
              </a:cxn>
              <a:cxn ang="0">
                <a:pos x="90141" y="47068"/>
              </a:cxn>
              <a:cxn ang="0">
                <a:pos x="114662" y="37683"/>
              </a:cxn>
              <a:cxn ang="0">
                <a:pos x="46766" y="37683"/>
              </a:cxn>
              <a:cxn ang="0">
                <a:pos x="0" y="25150"/>
              </a:cxn>
              <a:cxn ang="0">
                <a:pos x="140210" y="0"/>
              </a:cxn>
              <a:cxn ang="0">
                <a:pos x="46766" y="37683"/>
              </a:cxn>
              <a:cxn ang="0">
                <a:pos x="114662" y="37683"/>
              </a:cxn>
              <a:cxn ang="0">
                <a:pos x="180366" y="12536"/>
              </a:cxn>
              <a:cxn ang="0">
                <a:pos x="140210" y="0"/>
              </a:cxn>
            </a:cxnLst>
            <a:rect l="0" t="0" r="r" b="b"/>
            <a:pathLst>
              <a:path w="180975" h="59689">
                <a:moveTo>
                  <a:pt x="0" y="25150"/>
                </a:moveTo>
                <a:lnTo>
                  <a:pt x="23381" y="59601"/>
                </a:lnTo>
                <a:lnTo>
                  <a:pt x="140210" y="59601"/>
                </a:lnTo>
                <a:lnTo>
                  <a:pt x="90141" y="47068"/>
                </a:lnTo>
                <a:lnTo>
                  <a:pt x="114662" y="37683"/>
                </a:lnTo>
                <a:lnTo>
                  <a:pt x="46766" y="37683"/>
                </a:lnTo>
                <a:lnTo>
                  <a:pt x="0" y="25150"/>
                </a:lnTo>
                <a:close/>
              </a:path>
              <a:path w="180975" h="59689">
                <a:moveTo>
                  <a:pt x="140210" y="0"/>
                </a:moveTo>
                <a:lnTo>
                  <a:pt x="46766" y="37683"/>
                </a:lnTo>
                <a:lnTo>
                  <a:pt x="114662" y="37683"/>
                </a:lnTo>
                <a:lnTo>
                  <a:pt x="180366" y="12536"/>
                </a:lnTo>
                <a:lnTo>
                  <a:pt x="14021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15" name="object 76"/>
          <p:cNvSpPr>
            <a:spLocks/>
          </p:cNvSpPr>
          <p:nvPr/>
        </p:nvSpPr>
        <p:spPr bwMode="auto">
          <a:xfrm>
            <a:off x="2076450" y="5048250"/>
            <a:ext cx="180975" cy="58738"/>
          </a:xfrm>
          <a:custGeom>
            <a:avLst/>
            <a:gdLst/>
            <a:ahLst/>
            <a:cxnLst>
              <a:cxn ang="0">
                <a:pos x="0" y="25150"/>
              </a:cxn>
              <a:cxn ang="0">
                <a:pos x="23381" y="59601"/>
              </a:cxn>
              <a:cxn ang="0">
                <a:pos x="140210" y="59601"/>
              </a:cxn>
              <a:cxn ang="0">
                <a:pos x="90141" y="47068"/>
              </a:cxn>
              <a:cxn ang="0">
                <a:pos x="114662" y="37683"/>
              </a:cxn>
              <a:cxn ang="0">
                <a:pos x="46766" y="37683"/>
              </a:cxn>
              <a:cxn ang="0">
                <a:pos x="0" y="25150"/>
              </a:cxn>
              <a:cxn ang="0">
                <a:pos x="140210" y="0"/>
              </a:cxn>
              <a:cxn ang="0">
                <a:pos x="46766" y="37683"/>
              </a:cxn>
              <a:cxn ang="0">
                <a:pos x="114662" y="37683"/>
              </a:cxn>
              <a:cxn ang="0">
                <a:pos x="180366" y="12536"/>
              </a:cxn>
              <a:cxn ang="0">
                <a:pos x="140210" y="0"/>
              </a:cxn>
            </a:cxnLst>
            <a:rect l="0" t="0" r="r" b="b"/>
            <a:pathLst>
              <a:path w="180975" h="59689">
                <a:moveTo>
                  <a:pt x="0" y="25150"/>
                </a:moveTo>
                <a:lnTo>
                  <a:pt x="23381" y="59601"/>
                </a:lnTo>
                <a:lnTo>
                  <a:pt x="140210" y="59601"/>
                </a:lnTo>
                <a:lnTo>
                  <a:pt x="90141" y="47068"/>
                </a:lnTo>
                <a:lnTo>
                  <a:pt x="114662" y="37683"/>
                </a:lnTo>
                <a:lnTo>
                  <a:pt x="46766" y="37683"/>
                </a:lnTo>
                <a:lnTo>
                  <a:pt x="0" y="25150"/>
                </a:lnTo>
                <a:close/>
              </a:path>
              <a:path w="180975" h="59689">
                <a:moveTo>
                  <a:pt x="140210" y="0"/>
                </a:moveTo>
                <a:lnTo>
                  <a:pt x="46766" y="37683"/>
                </a:lnTo>
                <a:lnTo>
                  <a:pt x="114662" y="37683"/>
                </a:lnTo>
                <a:lnTo>
                  <a:pt x="180366" y="12536"/>
                </a:lnTo>
                <a:lnTo>
                  <a:pt x="14021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16" name="object 77"/>
          <p:cNvSpPr>
            <a:spLocks/>
          </p:cNvSpPr>
          <p:nvPr/>
        </p:nvSpPr>
        <p:spPr bwMode="auto">
          <a:xfrm>
            <a:off x="2085975" y="4978400"/>
            <a:ext cx="180975" cy="57150"/>
          </a:xfrm>
          <a:custGeom>
            <a:avLst/>
            <a:gdLst/>
            <a:ahLst/>
            <a:cxnLst>
              <a:cxn ang="0">
                <a:pos x="40069" y="0"/>
              </a:cxn>
              <a:cxn ang="0">
                <a:pos x="0" y="12614"/>
              </a:cxn>
              <a:cxn ang="0">
                <a:pos x="90138" y="47065"/>
              </a:cxn>
              <a:cxn ang="0">
                <a:pos x="43374" y="56450"/>
              </a:cxn>
              <a:cxn ang="0">
                <a:pos x="156981" y="56450"/>
              </a:cxn>
              <a:cxn ang="0">
                <a:pos x="173353" y="34532"/>
              </a:cxn>
              <a:cxn ang="0">
                <a:pos x="136905" y="34532"/>
              </a:cxn>
              <a:cxn ang="0">
                <a:pos x="40069" y="0"/>
              </a:cxn>
              <a:cxn ang="0">
                <a:pos x="180363" y="25147"/>
              </a:cxn>
              <a:cxn ang="0">
                <a:pos x="136905" y="34532"/>
              </a:cxn>
              <a:cxn ang="0">
                <a:pos x="173353" y="34532"/>
              </a:cxn>
              <a:cxn ang="0">
                <a:pos x="180363" y="25147"/>
              </a:cxn>
            </a:cxnLst>
            <a:rect l="0" t="0" r="r" b="b"/>
            <a:pathLst>
              <a:path w="180975" h="56514">
                <a:moveTo>
                  <a:pt x="40069" y="0"/>
                </a:moveTo>
                <a:lnTo>
                  <a:pt x="0" y="12614"/>
                </a:lnTo>
                <a:lnTo>
                  <a:pt x="90138" y="47065"/>
                </a:lnTo>
                <a:lnTo>
                  <a:pt x="43374" y="56450"/>
                </a:lnTo>
                <a:lnTo>
                  <a:pt x="156981" y="56450"/>
                </a:lnTo>
                <a:lnTo>
                  <a:pt x="173353" y="34532"/>
                </a:lnTo>
                <a:lnTo>
                  <a:pt x="136905" y="34532"/>
                </a:lnTo>
                <a:lnTo>
                  <a:pt x="40069" y="0"/>
                </a:lnTo>
                <a:close/>
              </a:path>
              <a:path w="180975" h="56514">
                <a:moveTo>
                  <a:pt x="180363" y="25147"/>
                </a:moveTo>
                <a:lnTo>
                  <a:pt x="136905" y="34532"/>
                </a:lnTo>
                <a:lnTo>
                  <a:pt x="173353" y="34532"/>
                </a:lnTo>
                <a:lnTo>
                  <a:pt x="180363" y="251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17" name="object 78"/>
          <p:cNvSpPr>
            <a:spLocks/>
          </p:cNvSpPr>
          <p:nvPr/>
        </p:nvSpPr>
        <p:spPr bwMode="auto">
          <a:xfrm>
            <a:off x="2085975" y="4978400"/>
            <a:ext cx="180975" cy="57150"/>
          </a:xfrm>
          <a:custGeom>
            <a:avLst/>
            <a:gdLst/>
            <a:ahLst/>
            <a:cxnLst>
              <a:cxn ang="0">
                <a:pos x="40069" y="0"/>
              </a:cxn>
              <a:cxn ang="0">
                <a:pos x="0" y="12614"/>
              </a:cxn>
              <a:cxn ang="0">
                <a:pos x="90138" y="47065"/>
              </a:cxn>
              <a:cxn ang="0">
                <a:pos x="43374" y="56450"/>
              </a:cxn>
              <a:cxn ang="0">
                <a:pos x="156981" y="56450"/>
              </a:cxn>
              <a:cxn ang="0">
                <a:pos x="173353" y="34532"/>
              </a:cxn>
              <a:cxn ang="0">
                <a:pos x="136905" y="34532"/>
              </a:cxn>
              <a:cxn ang="0">
                <a:pos x="40069" y="0"/>
              </a:cxn>
              <a:cxn ang="0">
                <a:pos x="180363" y="25147"/>
              </a:cxn>
              <a:cxn ang="0">
                <a:pos x="136905" y="34532"/>
              </a:cxn>
              <a:cxn ang="0">
                <a:pos x="173353" y="34532"/>
              </a:cxn>
              <a:cxn ang="0">
                <a:pos x="180363" y="25147"/>
              </a:cxn>
            </a:cxnLst>
            <a:rect l="0" t="0" r="r" b="b"/>
            <a:pathLst>
              <a:path w="180975" h="56514">
                <a:moveTo>
                  <a:pt x="40069" y="0"/>
                </a:moveTo>
                <a:lnTo>
                  <a:pt x="0" y="12614"/>
                </a:lnTo>
                <a:lnTo>
                  <a:pt x="90138" y="47065"/>
                </a:lnTo>
                <a:lnTo>
                  <a:pt x="43374" y="56450"/>
                </a:lnTo>
                <a:lnTo>
                  <a:pt x="156981" y="56450"/>
                </a:lnTo>
                <a:lnTo>
                  <a:pt x="173353" y="34532"/>
                </a:lnTo>
                <a:lnTo>
                  <a:pt x="136905" y="34532"/>
                </a:lnTo>
                <a:lnTo>
                  <a:pt x="40069" y="0"/>
                </a:lnTo>
                <a:close/>
              </a:path>
              <a:path w="180975" h="56514">
                <a:moveTo>
                  <a:pt x="180363" y="25147"/>
                </a:moveTo>
                <a:lnTo>
                  <a:pt x="136905" y="34532"/>
                </a:lnTo>
                <a:lnTo>
                  <a:pt x="173353" y="34532"/>
                </a:lnTo>
                <a:lnTo>
                  <a:pt x="180363" y="251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18" name="object 79"/>
          <p:cNvSpPr>
            <a:spLocks/>
          </p:cNvSpPr>
          <p:nvPr/>
        </p:nvSpPr>
        <p:spPr bwMode="auto">
          <a:xfrm>
            <a:off x="2266950" y="5054600"/>
            <a:ext cx="180975" cy="55563"/>
          </a:xfrm>
          <a:custGeom>
            <a:avLst/>
            <a:gdLst/>
            <a:ahLst/>
            <a:cxnLst>
              <a:cxn ang="0">
                <a:pos x="114863" y="18841"/>
              </a:cxn>
              <a:cxn ang="0">
                <a:pos x="46763" y="18841"/>
              </a:cxn>
              <a:cxn ang="0">
                <a:pos x="140280" y="56446"/>
              </a:cxn>
              <a:cxn ang="0">
                <a:pos x="180359" y="43910"/>
              </a:cxn>
              <a:cxn ang="0">
                <a:pos x="114863" y="18841"/>
              </a:cxn>
              <a:cxn ang="0">
                <a:pos x="140280" y="0"/>
              </a:cxn>
              <a:cxn ang="0">
                <a:pos x="23381" y="0"/>
              </a:cxn>
              <a:cxn ang="0">
                <a:pos x="0" y="31374"/>
              </a:cxn>
              <a:cxn ang="0">
                <a:pos x="46763" y="18841"/>
              </a:cxn>
              <a:cxn ang="0">
                <a:pos x="114863" y="18841"/>
              </a:cxn>
              <a:cxn ang="0">
                <a:pos x="90148" y="9381"/>
              </a:cxn>
              <a:cxn ang="0">
                <a:pos x="140280" y="0"/>
              </a:cxn>
            </a:cxnLst>
            <a:rect l="0" t="0" r="r" b="b"/>
            <a:pathLst>
              <a:path w="180975" h="56514">
                <a:moveTo>
                  <a:pt x="114863" y="18841"/>
                </a:moveTo>
                <a:lnTo>
                  <a:pt x="46763" y="18841"/>
                </a:lnTo>
                <a:lnTo>
                  <a:pt x="140280" y="56446"/>
                </a:lnTo>
                <a:lnTo>
                  <a:pt x="180359" y="43910"/>
                </a:lnTo>
                <a:lnTo>
                  <a:pt x="114863" y="18841"/>
                </a:lnTo>
                <a:close/>
              </a:path>
              <a:path w="180975" h="56514">
                <a:moveTo>
                  <a:pt x="140280" y="0"/>
                </a:moveTo>
                <a:lnTo>
                  <a:pt x="23381" y="0"/>
                </a:lnTo>
                <a:lnTo>
                  <a:pt x="0" y="31374"/>
                </a:lnTo>
                <a:lnTo>
                  <a:pt x="46763" y="18841"/>
                </a:lnTo>
                <a:lnTo>
                  <a:pt x="114863" y="18841"/>
                </a:lnTo>
                <a:lnTo>
                  <a:pt x="90148" y="9381"/>
                </a:lnTo>
                <a:lnTo>
                  <a:pt x="14028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19" name="object 80"/>
          <p:cNvSpPr>
            <a:spLocks/>
          </p:cNvSpPr>
          <p:nvPr/>
        </p:nvSpPr>
        <p:spPr bwMode="auto">
          <a:xfrm>
            <a:off x="2266950" y="5054600"/>
            <a:ext cx="180975" cy="55563"/>
          </a:xfrm>
          <a:custGeom>
            <a:avLst/>
            <a:gdLst/>
            <a:ahLst/>
            <a:cxnLst>
              <a:cxn ang="0">
                <a:pos x="114863" y="18841"/>
              </a:cxn>
              <a:cxn ang="0">
                <a:pos x="46763" y="18841"/>
              </a:cxn>
              <a:cxn ang="0">
                <a:pos x="140280" y="56446"/>
              </a:cxn>
              <a:cxn ang="0">
                <a:pos x="180359" y="43910"/>
              </a:cxn>
              <a:cxn ang="0">
                <a:pos x="114863" y="18841"/>
              </a:cxn>
              <a:cxn ang="0">
                <a:pos x="140280" y="0"/>
              </a:cxn>
              <a:cxn ang="0">
                <a:pos x="23381" y="0"/>
              </a:cxn>
              <a:cxn ang="0">
                <a:pos x="0" y="31374"/>
              </a:cxn>
              <a:cxn ang="0">
                <a:pos x="46763" y="18841"/>
              </a:cxn>
              <a:cxn ang="0">
                <a:pos x="114863" y="18841"/>
              </a:cxn>
              <a:cxn ang="0">
                <a:pos x="90148" y="9381"/>
              </a:cxn>
              <a:cxn ang="0">
                <a:pos x="140280" y="0"/>
              </a:cxn>
            </a:cxnLst>
            <a:rect l="0" t="0" r="r" b="b"/>
            <a:pathLst>
              <a:path w="180975" h="56514">
                <a:moveTo>
                  <a:pt x="114863" y="18841"/>
                </a:moveTo>
                <a:lnTo>
                  <a:pt x="46763" y="18841"/>
                </a:lnTo>
                <a:lnTo>
                  <a:pt x="140280" y="56446"/>
                </a:lnTo>
                <a:lnTo>
                  <a:pt x="180359" y="43910"/>
                </a:lnTo>
                <a:lnTo>
                  <a:pt x="114863" y="18841"/>
                </a:lnTo>
                <a:close/>
              </a:path>
              <a:path w="180975" h="56514">
                <a:moveTo>
                  <a:pt x="140280" y="0"/>
                </a:moveTo>
                <a:lnTo>
                  <a:pt x="23381" y="0"/>
                </a:lnTo>
                <a:lnTo>
                  <a:pt x="0" y="31374"/>
                </a:lnTo>
                <a:lnTo>
                  <a:pt x="46763" y="18841"/>
                </a:lnTo>
                <a:lnTo>
                  <a:pt x="114863" y="18841"/>
                </a:lnTo>
                <a:lnTo>
                  <a:pt x="90148" y="9381"/>
                </a:lnTo>
                <a:lnTo>
                  <a:pt x="14028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20" name="object 81"/>
          <p:cNvSpPr>
            <a:spLocks/>
          </p:cNvSpPr>
          <p:nvPr/>
        </p:nvSpPr>
        <p:spPr bwMode="auto">
          <a:xfrm>
            <a:off x="2276475" y="4984750"/>
            <a:ext cx="180975" cy="57150"/>
          </a:xfrm>
          <a:custGeom>
            <a:avLst/>
            <a:gdLst/>
            <a:ahLst/>
            <a:cxnLst>
              <a:cxn ang="0">
                <a:pos x="156981" y="0"/>
              </a:cxn>
              <a:cxn ang="0">
                <a:pos x="43461" y="0"/>
              </a:cxn>
              <a:cxn ang="0">
                <a:pos x="90238" y="9384"/>
              </a:cxn>
              <a:cxn ang="0">
                <a:pos x="0" y="43913"/>
              </a:cxn>
              <a:cxn ang="0">
                <a:pos x="40072" y="56450"/>
              </a:cxn>
              <a:cxn ang="0">
                <a:pos x="136975" y="18841"/>
              </a:cxn>
              <a:cxn ang="0">
                <a:pos x="171033" y="18841"/>
              </a:cxn>
              <a:cxn ang="0">
                <a:pos x="156981" y="0"/>
              </a:cxn>
              <a:cxn ang="0">
                <a:pos x="171033" y="18841"/>
              </a:cxn>
              <a:cxn ang="0">
                <a:pos x="136975" y="18841"/>
              </a:cxn>
              <a:cxn ang="0">
                <a:pos x="180383" y="31377"/>
              </a:cxn>
              <a:cxn ang="0">
                <a:pos x="171033" y="18841"/>
              </a:cxn>
            </a:cxnLst>
            <a:rect l="0" t="0" r="r" b="b"/>
            <a:pathLst>
              <a:path w="180975" h="56514">
                <a:moveTo>
                  <a:pt x="156981" y="0"/>
                </a:moveTo>
                <a:lnTo>
                  <a:pt x="43461" y="0"/>
                </a:lnTo>
                <a:lnTo>
                  <a:pt x="90238" y="9384"/>
                </a:lnTo>
                <a:lnTo>
                  <a:pt x="0" y="43913"/>
                </a:lnTo>
                <a:lnTo>
                  <a:pt x="40072" y="56450"/>
                </a:lnTo>
                <a:lnTo>
                  <a:pt x="136975" y="18841"/>
                </a:lnTo>
                <a:lnTo>
                  <a:pt x="171033" y="18841"/>
                </a:lnTo>
                <a:lnTo>
                  <a:pt x="156981" y="0"/>
                </a:lnTo>
                <a:close/>
              </a:path>
              <a:path w="180975" h="56514">
                <a:moveTo>
                  <a:pt x="171033" y="18841"/>
                </a:moveTo>
                <a:lnTo>
                  <a:pt x="136975" y="18841"/>
                </a:lnTo>
                <a:lnTo>
                  <a:pt x="180383" y="31377"/>
                </a:lnTo>
                <a:lnTo>
                  <a:pt x="171033" y="1884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21" name="object 82"/>
          <p:cNvSpPr>
            <a:spLocks/>
          </p:cNvSpPr>
          <p:nvPr/>
        </p:nvSpPr>
        <p:spPr bwMode="auto">
          <a:xfrm>
            <a:off x="2276475" y="4984750"/>
            <a:ext cx="180975" cy="57150"/>
          </a:xfrm>
          <a:custGeom>
            <a:avLst/>
            <a:gdLst/>
            <a:ahLst/>
            <a:cxnLst>
              <a:cxn ang="0">
                <a:pos x="156981" y="0"/>
              </a:cxn>
              <a:cxn ang="0">
                <a:pos x="43461" y="0"/>
              </a:cxn>
              <a:cxn ang="0">
                <a:pos x="90238" y="9384"/>
              </a:cxn>
              <a:cxn ang="0">
                <a:pos x="0" y="43913"/>
              </a:cxn>
              <a:cxn ang="0">
                <a:pos x="40072" y="56450"/>
              </a:cxn>
              <a:cxn ang="0">
                <a:pos x="136975" y="18841"/>
              </a:cxn>
              <a:cxn ang="0">
                <a:pos x="171033" y="18841"/>
              </a:cxn>
              <a:cxn ang="0">
                <a:pos x="156981" y="0"/>
              </a:cxn>
              <a:cxn ang="0">
                <a:pos x="171033" y="18841"/>
              </a:cxn>
              <a:cxn ang="0">
                <a:pos x="136975" y="18841"/>
              </a:cxn>
              <a:cxn ang="0">
                <a:pos x="180383" y="31377"/>
              </a:cxn>
              <a:cxn ang="0">
                <a:pos x="171033" y="18841"/>
              </a:cxn>
            </a:cxnLst>
            <a:rect l="0" t="0" r="r" b="b"/>
            <a:pathLst>
              <a:path w="180975" h="56514">
                <a:moveTo>
                  <a:pt x="156981" y="0"/>
                </a:moveTo>
                <a:lnTo>
                  <a:pt x="43461" y="0"/>
                </a:lnTo>
                <a:lnTo>
                  <a:pt x="90238" y="9384"/>
                </a:lnTo>
                <a:lnTo>
                  <a:pt x="0" y="43913"/>
                </a:lnTo>
                <a:lnTo>
                  <a:pt x="40072" y="56450"/>
                </a:lnTo>
                <a:lnTo>
                  <a:pt x="136975" y="18841"/>
                </a:lnTo>
                <a:lnTo>
                  <a:pt x="171033" y="18841"/>
                </a:lnTo>
                <a:lnTo>
                  <a:pt x="156981" y="0"/>
                </a:lnTo>
                <a:close/>
              </a:path>
              <a:path w="180975" h="56514">
                <a:moveTo>
                  <a:pt x="171033" y="18841"/>
                </a:moveTo>
                <a:lnTo>
                  <a:pt x="136975" y="18841"/>
                </a:lnTo>
                <a:lnTo>
                  <a:pt x="180383" y="31377"/>
                </a:lnTo>
                <a:lnTo>
                  <a:pt x="171033" y="1884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22" name="object 83"/>
          <p:cNvSpPr>
            <a:spLocks/>
          </p:cNvSpPr>
          <p:nvPr/>
        </p:nvSpPr>
        <p:spPr bwMode="auto">
          <a:xfrm>
            <a:off x="2079625" y="5051425"/>
            <a:ext cx="180975" cy="58738"/>
          </a:xfrm>
          <a:custGeom>
            <a:avLst/>
            <a:gdLst/>
            <a:ahLst/>
            <a:cxnLst>
              <a:cxn ang="0">
                <a:pos x="0" y="25072"/>
              </a:cxn>
              <a:cxn ang="0">
                <a:pos x="23381" y="59601"/>
              </a:cxn>
              <a:cxn ang="0">
                <a:pos x="140293" y="59601"/>
              </a:cxn>
              <a:cxn ang="0">
                <a:pos x="90224" y="47065"/>
              </a:cxn>
              <a:cxn ang="0">
                <a:pos x="114920" y="37605"/>
              </a:cxn>
              <a:cxn ang="0">
                <a:pos x="46763" y="37605"/>
              </a:cxn>
              <a:cxn ang="0">
                <a:pos x="0" y="25072"/>
              </a:cxn>
              <a:cxn ang="0">
                <a:pos x="140293" y="0"/>
              </a:cxn>
              <a:cxn ang="0">
                <a:pos x="46763" y="37605"/>
              </a:cxn>
              <a:cxn ang="0">
                <a:pos x="114920" y="37605"/>
              </a:cxn>
              <a:cxn ang="0">
                <a:pos x="180366" y="12536"/>
              </a:cxn>
              <a:cxn ang="0">
                <a:pos x="140293" y="0"/>
              </a:cxn>
            </a:cxnLst>
            <a:rect l="0" t="0" r="r" b="b"/>
            <a:pathLst>
              <a:path w="180975" h="59689">
                <a:moveTo>
                  <a:pt x="0" y="25072"/>
                </a:moveTo>
                <a:lnTo>
                  <a:pt x="23381" y="59601"/>
                </a:lnTo>
                <a:lnTo>
                  <a:pt x="140293" y="59601"/>
                </a:lnTo>
                <a:lnTo>
                  <a:pt x="90224" y="47065"/>
                </a:lnTo>
                <a:lnTo>
                  <a:pt x="114920" y="37605"/>
                </a:lnTo>
                <a:lnTo>
                  <a:pt x="46763" y="37605"/>
                </a:lnTo>
                <a:lnTo>
                  <a:pt x="0" y="25072"/>
                </a:lnTo>
                <a:close/>
              </a:path>
              <a:path w="180975" h="59689">
                <a:moveTo>
                  <a:pt x="140293" y="0"/>
                </a:moveTo>
                <a:lnTo>
                  <a:pt x="46763" y="37605"/>
                </a:lnTo>
                <a:lnTo>
                  <a:pt x="114920" y="37605"/>
                </a:lnTo>
                <a:lnTo>
                  <a:pt x="180366" y="12536"/>
                </a:lnTo>
                <a:lnTo>
                  <a:pt x="140293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23" name="object 84"/>
          <p:cNvSpPr>
            <a:spLocks/>
          </p:cNvSpPr>
          <p:nvPr/>
        </p:nvSpPr>
        <p:spPr bwMode="auto">
          <a:xfrm>
            <a:off x="2079625" y="5051425"/>
            <a:ext cx="180975" cy="58738"/>
          </a:xfrm>
          <a:custGeom>
            <a:avLst/>
            <a:gdLst/>
            <a:ahLst/>
            <a:cxnLst>
              <a:cxn ang="0">
                <a:pos x="0" y="25072"/>
              </a:cxn>
              <a:cxn ang="0">
                <a:pos x="23381" y="59601"/>
              </a:cxn>
              <a:cxn ang="0">
                <a:pos x="140293" y="59601"/>
              </a:cxn>
              <a:cxn ang="0">
                <a:pos x="90224" y="47065"/>
              </a:cxn>
              <a:cxn ang="0">
                <a:pos x="114920" y="37605"/>
              </a:cxn>
              <a:cxn ang="0">
                <a:pos x="46763" y="37605"/>
              </a:cxn>
              <a:cxn ang="0">
                <a:pos x="0" y="25072"/>
              </a:cxn>
              <a:cxn ang="0">
                <a:pos x="140293" y="0"/>
              </a:cxn>
              <a:cxn ang="0">
                <a:pos x="46763" y="37605"/>
              </a:cxn>
              <a:cxn ang="0">
                <a:pos x="114920" y="37605"/>
              </a:cxn>
              <a:cxn ang="0">
                <a:pos x="180366" y="12536"/>
              </a:cxn>
              <a:cxn ang="0">
                <a:pos x="140293" y="0"/>
              </a:cxn>
            </a:cxnLst>
            <a:rect l="0" t="0" r="r" b="b"/>
            <a:pathLst>
              <a:path w="180975" h="59689">
                <a:moveTo>
                  <a:pt x="0" y="25072"/>
                </a:moveTo>
                <a:lnTo>
                  <a:pt x="23381" y="59601"/>
                </a:lnTo>
                <a:lnTo>
                  <a:pt x="140293" y="59601"/>
                </a:lnTo>
                <a:lnTo>
                  <a:pt x="90224" y="47065"/>
                </a:lnTo>
                <a:lnTo>
                  <a:pt x="114920" y="37605"/>
                </a:lnTo>
                <a:lnTo>
                  <a:pt x="46763" y="37605"/>
                </a:lnTo>
                <a:lnTo>
                  <a:pt x="0" y="25072"/>
                </a:lnTo>
                <a:close/>
              </a:path>
              <a:path w="180975" h="59689">
                <a:moveTo>
                  <a:pt x="140293" y="0"/>
                </a:moveTo>
                <a:lnTo>
                  <a:pt x="46763" y="37605"/>
                </a:lnTo>
                <a:lnTo>
                  <a:pt x="114920" y="37605"/>
                </a:lnTo>
                <a:lnTo>
                  <a:pt x="180366" y="12536"/>
                </a:lnTo>
                <a:lnTo>
                  <a:pt x="140293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24" name="object 85"/>
          <p:cNvSpPr>
            <a:spLocks/>
          </p:cNvSpPr>
          <p:nvPr/>
        </p:nvSpPr>
        <p:spPr bwMode="auto">
          <a:xfrm>
            <a:off x="2090738" y="4981575"/>
            <a:ext cx="180975" cy="57150"/>
          </a:xfrm>
          <a:custGeom>
            <a:avLst/>
            <a:gdLst/>
            <a:ahLst/>
            <a:cxnLst>
              <a:cxn ang="0">
                <a:pos x="40072" y="0"/>
              </a:cxn>
              <a:cxn ang="0">
                <a:pos x="0" y="12536"/>
              </a:cxn>
              <a:cxn ang="0">
                <a:pos x="90224" y="47065"/>
              </a:cxn>
              <a:cxn ang="0">
                <a:pos x="43461" y="56446"/>
              </a:cxn>
              <a:cxn ang="0">
                <a:pos x="156984" y="56446"/>
              </a:cxn>
              <a:cxn ang="0">
                <a:pos x="173317" y="34528"/>
              </a:cxn>
              <a:cxn ang="0">
                <a:pos x="136988" y="34528"/>
              </a:cxn>
              <a:cxn ang="0">
                <a:pos x="40072" y="0"/>
              </a:cxn>
              <a:cxn ang="0">
                <a:pos x="180366" y="25069"/>
              </a:cxn>
              <a:cxn ang="0">
                <a:pos x="136988" y="34528"/>
              </a:cxn>
              <a:cxn ang="0">
                <a:pos x="173317" y="34528"/>
              </a:cxn>
              <a:cxn ang="0">
                <a:pos x="180366" y="25069"/>
              </a:cxn>
            </a:cxnLst>
            <a:rect l="0" t="0" r="r" b="b"/>
            <a:pathLst>
              <a:path w="180975" h="56514">
                <a:moveTo>
                  <a:pt x="40072" y="0"/>
                </a:moveTo>
                <a:lnTo>
                  <a:pt x="0" y="12536"/>
                </a:lnTo>
                <a:lnTo>
                  <a:pt x="90224" y="47065"/>
                </a:lnTo>
                <a:lnTo>
                  <a:pt x="43461" y="56446"/>
                </a:lnTo>
                <a:lnTo>
                  <a:pt x="156984" y="56446"/>
                </a:lnTo>
                <a:lnTo>
                  <a:pt x="173317" y="34528"/>
                </a:lnTo>
                <a:lnTo>
                  <a:pt x="136988" y="34528"/>
                </a:lnTo>
                <a:lnTo>
                  <a:pt x="40072" y="0"/>
                </a:lnTo>
                <a:close/>
              </a:path>
              <a:path w="180975" h="56514">
                <a:moveTo>
                  <a:pt x="180366" y="25069"/>
                </a:moveTo>
                <a:lnTo>
                  <a:pt x="136988" y="34528"/>
                </a:lnTo>
                <a:lnTo>
                  <a:pt x="173317" y="34528"/>
                </a:lnTo>
                <a:lnTo>
                  <a:pt x="180366" y="25069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25" name="object 86"/>
          <p:cNvSpPr>
            <a:spLocks/>
          </p:cNvSpPr>
          <p:nvPr/>
        </p:nvSpPr>
        <p:spPr bwMode="auto">
          <a:xfrm>
            <a:off x="2090738" y="4981575"/>
            <a:ext cx="180975" cy="57150"/>
          </a:xfrm>
          <a:custGeom>
            <a:avLst/>
            <a:gdLst/>
            <a:ahLst/>
            <a:cxnLst>
              <a:cxn ang="0">
                <a:pos x="40072" y="0"/>
              </a:cxn>
              <a:cxn ang="0">
                <a:pos x="0" y="12536"/>
              </a:cxn>
              <a:cxn ang="0">
                <a:pos x="90224" y="47065"/>
              </a:cxn>
              <a:cxn ang="0">
                <a:pos x="43461" y="56446"/>
              </a:cxn>
              <a:cxn ang="0">
                <a:pos x="156984" y="56446"/>
              </a:cxn>
              <a:cxn ang="0">
                <a:pos x="173317" y="34528"/>
              </a:cxn>
              <a:cxn ang="0">
                <a:pos x="136988" y="34528"/>
              </a:cxn>
              <a:cxn ang="0">
                <a:pos x="40072" y="0"/>
              </a:cxn>
              <a:cxn ang="0">
                <a:pos x="180366" y="25069"/>
              </a:cxn>
              <a:cxn ang="0">
                <a:pos x="136988" y="34528"/>
              </a:cxn>
              <a:cxn ang="0">
                <a:pos x="173317" y="34528"/>
              </a:cxn>
              <a:cxn ang="0">
                <a:pos x="180366" y="25069"/>
              </a:cxn>
            </a:cxnLst>
            <a:rect l="0" t="0" r="r" b="b"/>
            <a:pathLst>
              <a:path w="180975" h="56514">
                <a:moveTo>
                  <a:pt x="40072" y="0"/>
                </a:moveTo>
                <a:lnTo>
                  <a:pt x="0" y="12536"/>
                </a:lnTo>
                <a:lnTo>
                  <a:pt x="90224" y="47065"/>
                </a:lnTo>
                <a:lnTo>
                  <a:pt x="43461" y="56446"/>
                </a:lnTo>
                <a:lnTo>
                  <a:pt x="156984" y="56446"/>
                </a:lnTo>
                <a:lnTo>
                  <a:pt x="173317" y="34528"/>
                </a:lnTo>
                <a:lnTo>
                  <a:pt x="136988" y="34528"/>
                </a:lnTo>
                <a:lnTo>
                  <a:pt x="40072" y="0"/>
                </a:lnTo>
                <a:close/>
              </a:path>
              <a:path w="180975" h="56514">
                <a:moveTo>
                  <a:pt x="180366" y="25069"/>
                </a:moveTo>
                <a:lnTo>
                  <a:pt x="136988" y="34528"/>
                </a:lnTo>
                <a:lnTo>
                  <a:pt x="173317" y="34528"/>
                </a:lnTo>
                <a:lnTo>
                  <a:pt x="180366" y="25069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26" name="object 87"/>
          <p:cNvSpPr>
            <a:spLocks/>
          </p:cNvSpPr>
          <p:nvPr/>
        </p:nvSpPr>
        <p:spPr bwMode="auto">
          <a:xfrm>
            <a:off x="2270125" y="5057775"/>
            <a:ext cx="180975" cy="55563"/>
          </a:xfrm>
          <a:custGeom>
            <a:avLst/>
            <a:gdLst/>
            <a:ahLst/>
            <a:cxnLst>
              <a:cxn ang="0">
                <a:pos x="114728" y="18766"/>
              </a:cxn>
              <a:cxn ang="0">
                <a:pos x="46763" y="18766"/>
              </a:cxn>
              <a:cxn ang="0">
                <a:pos x="140303" y="56450"/>
              </a:cxn>
              <a:cxn ang="0">
                <a:pos x="180349" y="43913"/>
              </a:cxn>
              <a:cxn ang="0">
                <a:pos x="114728" y="18766"/>
              </a:cxn>
              <a:cxn ang="0">
                <a:pos x="140303" y="0"/>
              </a:cxn>
              <a:cxn ang="0">
                <a:pos x="23381" y="0"/>
              </a:cxn>
              <a:cxn ang="0">
                <a:pos x="0" y="31299"/>
              </a:cxn>
              <a:cxn ang="0">
                <a:pos x="46763" y="18766"/>
              </a:cxn>
              <a:cxn ang="0">
                <a:pos x="114728" y="18766"/>
              </a:cxn>
              <a:cxn ang="0">
                <a:pos x="90238" y="9381"/>
              </a:cxn>
              <a:cxn ang="0">
                <a:pos x="140303" y="0"/>
              </a:cxn>
            </a:cxnLst>
            <a:rect l="0" t="0" r="r" b="b"/>
            <a:pathLst>
              <a:path w="180339" h="56514">
                <a:moveTo>
                  <a:pt x="114728" y="18766"/>
                </a:moveTo>
                <a:lnTo>
                  <a:pt x="46763" y="18766"/>
                </a:lnTo>
                <a:lnTo>
                  <a:pt x="140303" y="56450"/>
                </a:lnTo>
                <a:lnTo>
                  <a:pt x="180349" y="43913"/>
                </a:lnTo>
                <a:lnTo>
                  <a:pt x="114728" y="18766"/>
                </a:lnTo>
                <a:close/>
              </a:path>
              <a:path w="180339" h="56514">
                <a:moveTo>
                  <a:pt x="140303" y="0"/>
                </a:moveTo>
                <a:lnTo>
                  <a:pt x="23381" y="0"/>
                </a:lnTo>
                <a:lnTo>
                  <a:pt x="0" y="31299"/>
                </a:lnTo>
                <a:lnTo>
                  <a:pt x="46763" y="18766"/>
                </a:lnTo>
                <a:lnTo>
                  <a:pt x="114728" y="18766"/>
                </a:lnTo>
                <a:lnTo>
                  <a:pt x="90238" y="9381"/>
                </a:lnTo>
                <a:lnTo>
                  <a:pt x="140303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27" name="object 88"/>
          <p:cNvSpPr>
            <a:spLocks/>
          </p:cNvSpPr>
          <p:nvPr/>
        </p:nvSpPr>
        <p:spPr bwMode="auto">
          <a:xfrm>
            <a:off x="2270125" y="5057775"/>
            <a:ext cx="180975" cy="55563"/>
          </a:xfrm>
          <a:custGeom>
            <a:avLst/>
            <a:gdLst/>
            <a:ahLst/>
            <a:cxnLst>
              <a:cxn ang="0">
                <a:pos x="114728" y="18766"/>
              </a:cxn>
              <a:cxn ang="0">
                <a:pos x="46763" y="18766"/>
              </a:cxn>
              <a:cxn ang="0">
                <a:pos x="140303" y="56450"/>
              </a:cxn>
              <a:cxn ang="0">
                <a:pos x="180349" y="43913"/>
              </a:cxn>
              <a:cxn ang="0">
                <a:pos x="114728" y="18766"/>
              </a:cxn>
              <a:cxn ang="0">
                <a:pos x="140303" y="0"/>
              </a:cxn>
              <a:cxn ang="0">
                <a:pos x="23381" y="0"/>
              </a:cxn>
              <a:cxn ang="0">
                <a:pos x="0" y="31299"/>
              </a:cxn>
              <a:cxn ang="0">
                <a:pos x="46763" y="18766"/>
              </a:cxn>
              <a:cxn ang="0">
                <a:pos x="114728" y="18766"/>
              </a:cxn>
              <a:cxn ang="0">
                <a:pos x="90238" y="9381"/>
              </a:cxn>
              <a:cxn ang="0">
                <a:pos x="140303" y="0"/>
              </a:cxn>
            </a:cxnLst>
            <a:rect l="0" t="0" r="r" b="b"/>
            <a:pathLst>
              <a:path w="180339" h="56514">
                <a:moveTo>
                  <a:pt x="114728" y="18766"/>
                </a:moveTo>
                <a:lnTo>
                  <a:pt x="46763" y="18766"/>
                </a:lnTo>
                <a:lnTo>
                  <a:pt x="140303" y="56450"/>
                </a:lnTo>
                <a:lnTo>
                  <a:pt x="180349" y="43913"/>
                </a:lnTo>
                <a:lnTo>
                  <a:pt x="114728" y="18766"/>
                </a:lnTo>
                <a:close/>
              </a:path>
              <a:path w="180339" h="56514">
                <a:moveTo>
                  <a:pt x="140303" y="0"/>
                </a:moveTo>
                <a:lnTo>
                  <a:pt x="23381" y="0"/>
                </a:lnTo>
                <a:lnTo>
                  <a:pt x="0" y="31299"/>
                </a:lnTo>
                <a:lnTo>
                  <a:pt x="46763" y="18766"/>
                </a:lnTo>
                <a:lnTo>
                  <a:pt x="114728" y="18766"/>
                </a:lnTo>
                <a:lnTo>
                  <a:pt x="90238" y="9381"/>
                </a:lnTo>
                <a:lnTo>
                  <a:pt x="140303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28" name="object 89"/>
          <p:cNvSpPr>
            <a:spLocks/>
          </p:cNvSpPr>
          <p:nvPr/>
        </p:nvSpPr>
        <p:spPr bwMode="auto">
          <a:xfrm>
            <a:off x="1993900" y="5045075"/>
            <a:ext cx="0" cy="1254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25355"/>
              </a:cxn>
            </a:cxnLst>
            <a:rect l="0" t="0" r="r" b="b"/>
            <a:pathLst>
              <a:path h="125729">
                <a:moveTo>
                  <a:pt x="0" y="0"/>
                </a:moveTo>
                <a:lnTo>
                  <a:pt x="0" y="125355"/>
                </a:lnTo>
              </a:path>
            </a:pathLst>
          </a:custGeom>
          <a:noFill/>
          <a:ln w="3175">
            <a:solidFill>
              <a:srgbClr val="AAE6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29" name="object 90"/>
          <p:cNvSpPr>
            <a:spLocks/>
          </p:cNvSpPr>
          <p:nvPr/>
        </p:nvSpPr>
        <p:spPr bwMode="auto">
          <a:xfrm>
            <a:off x="2541588" y="5045075"/>
            <a:ext cx="0" cy="1254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25355"/>
              </a:cxn>
            </a:cxnLst>
            <a:rect l="0" t="0" r="r" b="b"/>
            <a:pathLst>
              <a:path h="125729">
                <a:moveTo>
                  <a:pt x="0" y="0"/>
                </a:moveTo>
                <a:lnTo>
                  <a:pt x="0" y="125355"/>
                </a:lnTo>
              </a:path>
            </a:pathLst>
          </a:custGeom>
          <a:noFill/>
          <a:ln w="3304">
            <a:solidFill>
              <a:srgbClr val="AAE6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91" name="object 91"/>
          <p:cNvSpPr txBox="1"/>
          <p:nvPr/>
        </p:nvSpPr>
        <p:spPr>
          <a:xfrm>
            <a:off x="1604963" y="5235575"/>
            <a:ext cx="403225" cy="2555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spc="15" dirty="0">
                <a:latin typeface="Arial"/>
                <a:cs typeface="Arial"/>
              </a:rPr>
              <a:t>I</a:t>
            </a:r>
            <a:r>
              <a:rPr sz="1600" spc="100" dirty="0">
                <a:latin typeface="Arial"/>
                <a:cs typeface="Arial"/>
              </a:rPr>
              <a:t>G</a:t>
            </a:r>
            <a:r>
              <a:rPr sz="1600" spc="80" dirty="0">
                <a:latin typeface="Arial"/>
                <a:cs typeface="Arial"/>
              </a:rPr>
              <a:t>P</a:t>
            </a:r>
            <a:endParaRPr sz="1600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2651125" y="5241925"/>
            <a:ext cx="582613" cy="2921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b="1" spc="75" dirty="0">
                <a:latin typeface="Arial"/>
                <a:cs typeface="Arial"/>
              </a:rPr>
              <a:t>AS</a:t>
            </a:r>
            <a:r>
              <a:rPr sz="1850" b="1" spc="-55" dirty="0">
                <a:latin typeface="Arial"/>
                <a:cs typeface="Arial"/>
              </a:rPr>
              <a:t> </a:t>
            </a:r>
            <a:r>
              <a:rPr sz="1850" b="1" spc="70" dirty="0">
                <a:latin typeface="Arial"/>
                <a:cs typeface="Arial"/>
              </a:rPr>
              <a:t>1</a:t>
            </a:r>
            <a:endParaRPr sz="185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2909888" y="4646613"/>
            <a:ext cx="677862" cy="252412"/>
          </a:xfrm>
          <a:prstGeom prst="rect">
            <a:avLst/>
          </a:prstGeom>
        </p:spPr>
        <p:txBody>
          <a:bodyPr lIns="0" tIns="10160" rIns="0" bIns="0">
            <a:spAutoFit/>
          </a:bodyPr>
          <a:lstStyle/>
          <a:p>
            <a:pPr marL="52069" fontAlgn="auto">
              <a:lnSpc>
                <a:spcPts val="1905"/>
              </a:lnSpc>
              <a:spcBef>
                <a:spcPts val="80"/>
              </a:spcBef>
              <a:spcAft>
                <a:spcPts val="0"/>
              </a:spcAft>
              <a:defRPr/>
            </a:pPr>
            <a:r>
              <a:rPr sz="1600" spc="85" dirty="0">
                <a:latin typeface="Arial"/>
                <a:cs typeface="Arial"/>
              </a:rPr>
              <a:t>EGP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333" name="object 94"/>
          <p:cNvSpPr>
            <a:spLocks/>
          </p:cNvSpPr>
          <p:nvPr/>
        </p:nvSpPr>
        <p:spPr bwMode="auto">
          <a:xfrm>
            <a:off x="2909888" y="4646613"/>
            <a:ext cx="677862" cy="220662"/>
          </a:xfrm>
          <a:custGeom>
            <a:avLst/>
            <a:gdLst/>
            <a:ahLst/>
            <a:cxnLst>
              <a:cxn ang="0">
                <a:pos x="0" y="220092"/>
              </a:cxn>
              <a:cxn ang="0">
                <a:pos x="678529" y="220092"/>
              </a:cxn>
              <a:cxn ang="0">
                <a:pos x="678529" y="0"/>
              </a:cxn>
              <a:cxn ang="0">
                <a:pos x="0" y="0"/>
              </a:cxn>
              <a:cxn ang="0">
                <a:pos x="0" y="220092"/>
              </a:cxn>
            </a:cxnLst>
            <a:rect l="0" t="0" r="r" b="b"/>
            <a:pathLst>
              <a:path w="678814" h="220345">
                <a:moveTo>
                  <a:pt x="0" y="220092"/>
                </a:moveTo>
                <a:lnTo>
                  <a:pt x="678529" y="220092"/>
                </a:lnTo>
                <a:lnTo>
                  <a:pt x="678529" y="0"/>
                </a:lnTo>
                <a:lnTo>
                  <a:pt x="0" y="0"/>
                </a:lnTo>
                <a:lnTo>
                  <a:pt x="0" y="220092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95" name="object 95"/>
          <p:cNvSpPr txBox="1"/>
          <p:nvPr/>
        </p:nvSpPr>
        <p:spPr>
          <a:xfrm>
            <a:off x="2949575" y="4656138"/>
            <a:ext cx="488950" cy="2555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spc="80" dirty="0">
                <a:latin typeface="Arial"/>
                <a:cs typeface="Arial"/>
              </a:rPr>
              <a:t>E</a:t>
            </a:r>
            <a:r>
              <a:rPr sz="1600" spc="100" dirty="0">
                <a:latin typeface="Arial"/>
                <a:cs typeface="Arial"/>
              </a:rPr>
              <a:t>G</a:t>
            </a:r>
            <a:r>
              <a:rPr sz="1600" spc="80" dirty="0">
                <a:latin typeface="Arial"/>
                <a:cs typeface="Arial"/>
              </a:rPr>
              <a:t>P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335" name="object 9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306388"/>
            <a:fld id="{27EB7FA9-AF2F-415C-980C-14E3F261E7A4}" type="slidenum">
              <a:rPr lang="th-TH"/>
              <a:pPr marL="306388"/>
              <a:t>4</a:t>
            </a:fld>
            <a:endParaRPr lang="th-TH"/>
          </a:p>
        </p:txBody>
      </p:sp>
      <p:sp>
        <p:nvSpPr>
          <p:cNvPr id="96" name="object 96"/>
          <p:cNvSpPr txBox="1"/>
          <p:nvPr/>
        </p:nvSpPr>
        <p:spPr>
          <a:xfrm>
            <a:off x="5299075" y="2033588"/>
            <a:ext cx="2178050" cy="2809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spc="-5" dirty="0">
                <a:latin typeface="Tahoma"/>
                <a:cs typeface="Tahoma"/>
              </a:rPr>
              <a:t>Internet</a:t>
            </a:r>
            <a:r>
              <a:rPr sz="1800" b="1" spc="-7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Backbone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38"/>
              </a:spcBef>
            </a:pPr>
            <a:endParaRPr lang="th-TH" sz="2000">
              <a:latin typeface="Times New Roman" pitchFamily="18" charset="0"/>
              <a:cs typeface="Times New Roman" pitchFamily="18" charset="0"/>
            </a:endParaRPr>
          </a:p>
          <a:p>
            <a:pPr algn="r"/>
            <a:r>
              <a:rPr lang="th-TH" sz="1400">
                <a:cs typeface="Arial" charset="0"/>
              </a:rPr>
              <a:t>40</a:t>
            </a:r>
          </a:p>
        </p:txBody>
      </p:sp>
      <p:sp>
        <p:nvSpPr>
          <p:cNvPr id="47106" name="object 3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41148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National – </a:t>
            </a:r>
            <a:r>
              <a:rPr spc="-5" dirty="0"/>
              <a:t>Feb</a:t>
            </a:r>
            <a:r>
              <a:rPr spc="-105" dirty="0"/>
              <a:t> </a:t>
            </a:r>
            <a:r>
              <a:rPr spc="-5" dirty="0"/>
              <a:t>2010</a:t>
            </a:r>
          </a:p>
        </p:txBody>
      </p:sp>
      <p:sp>
        <p:nvSpPr>
          <p:cNvPr id="48130" name="object 3"/>
          <p:cNvSpPr>
            <a:spLocks noChangeArrowheads="1"/>
          </p:cNvSpPr>
          <p:nvPr/>
        </p:nvSpPr>
        <p:spPr bwMode="auto">
          <a:xfrm>
            <a:off x="107950" y="1827213"/>
            <a:ext cx="8964613" cy="448151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8131" name="object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tIns="3810"/>
          <a:lstStyle/>
          <a:p>
            <a:pPr marL="209550">
              <a:lnSpc>
                <a:spcPct val="100000"/>
              </a:lnSpc>
              <a:spcBef>
                <a:spcPts val="25"/>
              </a:spcBef>
            </a:pPr>
            <a:fld id="{8144E356-A867-4876-8041-58FBE25EDE20}" type="slidenum">
              <a:rPr lang="th-TH"/>
              <a:pPr marL="209550">
                <a:lnSpc>
                  <a:spcPct val="100000"/>
                </a:lnSpc>
                <a:spcBef>
                  <a:spcPts val="25"/>
                </a:spcBef>
              </a:pPr>
              <a:t>41</a:t>
            </a:fld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41148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International </a:t>
            </a:r>
            <a:r>
              <a:rPr dirty="0"/>
              <a:t>- </a:t>
            </a:r>
            <a:r>
              <a:rPr spc="-5" dirty="0"/>
              <a:t>Feb</a:t>
            </a:r>
            <a:r>
              <a:rPr spc="-75" dirty="0"/>
              <a:t> </a:t>
            </a:r>
            <a:r>
              <a:rPr spc="-5" dirty="0"/>
              <a:t>2010</a:t>
            </a:r>
          </a:p>
        </p:txBody>
      </p:sp>
      <p:sp>
        <p:nvSpPr>
          <p:cNvPr id="49154" name="object 3"/>
          <p:cNvSpPr>
            <a:spLocks noChangeArrowheads="1"/>
          </p:cNvSpPr>
          <p:nvPr/>
        </p:nvSpPr>
        <p:spPr bwMode="auto">
          <a:xfrm>
            <a:off x="179388" y="2003425"/>
            <a:ext cx="8785225" cy="43926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9155" name="object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tIns="3810"/>
          <a:lstStyle/>
          <a:p>
            <a:pPr marL="209550">
              <a:lnSpc>
                <a:spcPct val="100000"/>
              </a:lnSpc>
              <a:spcBef>
                <a:spcPts val="25"/>
              </a:spcBef>
            </a:pPr>
            <a:fld id="{79C33766-BE8B-4B38-BDB9-8F48FE40F899}" type="slidenum">
              <a:rPr lang="th-TH"/>
              <a:pPr marL="209550">
                <a:lnSpc>
                  <a:spcPct val="100000"/>
                </a:lnSpc>
                <a:spcBef>
                  <a:spcPts val="25"/>
                </a:spcBef>
              </a:pPr>
              <a:t>42</a:t>
            </a:fld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object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11163" eaLnBrk="1" hangingPunct="1">
              <a:lnSpc>
                <a:spcPts val="5250"/>
              </a:lnSpc>
            </a:pPr>
            <a:r>
              <a:rPr lang="th-TH" smtClean="0">
                <a:latin typeface="Tahoma" pitchFamily="34" charset="0"/>
                <a:cs typeface="Tahoma" pitchFamily="34" charset="0"/>
              </a:rPr>
              <a:t>References</a:t>
            </a:r>
          </a:p>
        </p:txBody>
      </p:sp>
      <p:sp>
        <p:nvSpPr>
          <p:cNvPr id="50178" name="object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tIns="3810"/>
          <a:lstStyle/>
          <a:p>
            <a:pPr marL="209550">
              <a:lnSpc>
                <a:spcPct val="100000"/>
              </a:lnSpc>
              <a:spcBef>
                <a:spcPts val="25"/>
              </a:spcBef>
            </a:pPr>
            <a:fld id="{9497FEC8-D9F6-4FCD-BB6B-2FA027D99A07}" type="slidenum">
              <a:rPr lang="th-TH"/>
              <a:pPr marL="209550">
                <a:lnSpc>
                  <a:spcPct val="100000"/>
                </a:lnSpc>
                <a:spcBef>
                  <a:spcPts val="25"/>
                </a:spcBef>
              </a:pPr>
              <a:t>43</a:t>
            </a:fld>
            <a:endParaRPr lang="th-TH"/>
          </a:p>
        </p:txBody>
      </p:sp>
      <p:sp>
        <p:nvSpPr>
          <p:cNvPr id="3" name="object 3"/>
          <p:cNvSpPr txBox="1"/>
          <p:nvPr/>
        </p:nvSpPr>
        <p:spPr>
          <a:xfrm>
            <a:off x="1262063" y="1828800"/>
            <a:ext cx="7129462" cy="25241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3200">
                <a:latin typeface="Tahoma" pitchFamily="34" charset="0"/>
                <a:cs typeface="Tahoma" pitchFamily="34" charset="0"/>
              </a:rPr>
              <a:t>CCNP slide by Rick Graziani, Cabrillo  College, Feb. 2004</a:t>
            </a:r>
          </a:p>
          <a:p>
            <a:pPr marL="355600" indent="-342900">
              <a:lnSpc>
                <a:spcPts val="3650"/>
              </a:lnSpc>
              <a:spcBef>
                <a:spcPts val="763"/>
              </a:spcBef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3200">
                <a:latin typeface="Tahoma" pitchFamily="34" charset="0"/>
                <a:cs typeface="Tahoma" pitchFamily="34" charset="0"/>
              </a:rPr>
              <a:t>Internet Information Research Center</a:t>
            </a:r>
          </a:p>
          <a:p>
            <a:pPr marL="355600" indent="-342900">
              <a:lnSpc>
                <a:spcPts val="3650"/>
              </a:lnSpc>
              <a:tabLst>
                <a:tab pos="354013" algn="l"/>
                <a:tab pos="355600" algn="l"/>
              </a:tabLst>
            </a:pPr>
            <a:r>
              <a:rPr lang="th-TH" sz="3200">
                <a:latin typeface="Tahoma" pitchFamily="34" charset="0"/>
                <a:cs typeface="Tahoma" pitchFamily="34" charset="0"/>
              </a:rPr>
              <a:t>(IIRC)</a:t>
            </a:r>
          </a:p>
          <a:p>
            <a:pPr marL="755650" lvl="1" indent="-285750">
              <a:spcBef>
                <a:spcPts val="72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>
                <a:latin typeface="Tahoma" pitchFamily="34" charset="0"/>
                <a:cs typeface="Tahoma" pitchFamily="34" charset="0"/>
                <a:hlinkClick r:id="rId2"/>
              </a:rPr>
              <a:t>http://iir.ngi.nectec.or.th</a:t>
            </a:r>
            <a:endParaRPr lang="th-TH">
              <a:latin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41148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Internet </a:t>
            </a:r>
            <a:r>
              <a:rPr dirty="0"/>
              <a:t>– Current</a:t>
            </a:r>
            <a:r>
              <a:rPr spc="-135" dirty="0"/>
              <a:t> </a:t>
            </a:r>
            <a:r>
              <a:rPr spc="-5" dirty="0"/>
              <a:t>State</a:t>
            </a:r>
          </a:p>
        </p:txBody>
      </p:sp>
      <p:sp>
        <p:nvSpPr>
          <p:cNvPr id="11266" name="object 3"/>
          <p:cNvSpPr>
            <a:spLocks noChangeArrowheads="1"/>
          </p:cNvSpPr>
          <p:nvPr/>
        </p:nvSpPr>
        <p:spPr bwMode="auto">
          <a:xfrm>
            <a:off x="1192213" y="2336800"/>
            <a:ext cx="6149975" cy="40671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92513" y="3684588"/>
            <a:ext cx="565150" cy="2111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300" spc="10" dirty="0">
                <a:latin typeface="Arial"/>
                <a:cs typeface="Arial"/>
              </a:rPr>
              <a:t>BGP</a:t>
            </a:r>
            <a:r>
              <a:rPr sz="1300" spc="-5" dirty="0">
                <a:latin typeface="Arial"/>
                <a:cs typeface="Arial"/>
              </a:rPr>
              <a:t>-</a:t>
            </a:r>
            <a:r>
              <a:rPr sz="1300" spc="300" dirty="0">
                <a:latin typeface="Arial"/>
                <a:cs typeface="Arial"/>
              </a:rPr>
              <a:t>4</a:t>
            </a:r>
            <a:endParaRPr sz="1300">
              <a:latin typeface="Arial"/>
              <a:cs typeface="Arial"/>
            </a:endParaRPr>
          </a:p>
        </p:txBody>
      </p:sp>
      <p:sp>
        <p:nvSpPr>
          <p:cNvPr id="11268" name="object 2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306388"/>
            <a:fld id="{ED3925F6-21DE-43C3-BE2F-8E392608E9ED}" type="slidenum">
              <a:rPr lang="th-TH"/>
              <a:pPr marL="306388"/>
              <a:t>5</a:t>
            </a:fld>
            <a:endParaRPr lang="th-TH"/>
          </a:p>
        </p:txBody>
      </p:sp>
      <p:sp>
        <p:nvSpPr>
          <p:cNvPr id="5" name="object 5"/>
          <p:cNvSpPr txBox="1"/>
          <p:nvPr/>
        </p:nvSpPr>
        <p:spPr>
          <a:xfrm>
            <a:off x="4054475" y="2081213"/>
            <a:ext cx="525463" cy="2333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50" b="1" spc="5" dirty="0">
                <a:latin typeface="Arial"/>
                <a:cs typeface="Arial"/>
              </a:rPr>
              <a:t>I</a:t>
            </a:r>
            <a:r>
              <a:rPr sz="1450" b="1" spc="15" dirty="0">
                <a:latin typeface="Arial"/>
                <a:cs typeface="Arial"/>
              </a:rPr>
              <a:t>S</a:t>
            </a:r>
            <a:r>
              <a:rPr sz="1450" b="1" spc="425" dirty="0">
                <a:latin typeface="Arial"/>
                <a:cs typeface="Arial"/>
              </a:rPr>
              <a:t>P</a:t>
            </a:r>
            <a:r>
              <a:rPr sz="1450" b="1" spc="350" dirty="0">
                <a:latin typeface="Arial"/>
                <a:cs typeface="Arial"/>
              </a:rPr>
              <a:t>1</a:t>
            </a:r>
            <a:endParaRPr sz="1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54288" y="4459288"/>
            <a:ext cx="358775" cy="2111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300" dirty="0">
                <a:latin typeface="Arial"/>
                <a:cs typeface="Arial"/>
              </a:rPr>
              <a:t>I</a:t>
            </a:r>
            <a:r>
              <a:rPr sz="1300" spc="10" dirty="0">
                <a:latin typeface="Arial"/>
                <a:cs typeface="Arial"/>
              </a:rPr>
              <a:t>G</a:t>
            </a:r>
            <a:r>
              <a:rPr sz="1300" spc="365" dirty="0">
                <a:latin typeface="Arial"/>
                <a:cs typeface="Arial"/>
              </a:rPr>
              <a:t>P</a:t>
            </a:r>
            <a:endParaRPr sz="1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05313" y="3698875"/>
            <a:ext cx="565150" cy="2095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300" spc="10" dirty="0">
                <a:latin typeface="Arial"/>
                <a:cs typeface="Arial"/>
              </a:rPr>
              <a:t>BGP</a:t>
            </a:r>
            <a:r>
              <a:rPr sz="1300" spc="-5" dirty="0">
                <a:latin typeface="Arial"/>
                <a:cs typeface="Arial"/>
              </a:rPr>
              <a:t>-</a:t>
            </a:r>
            <a:r>
              <a:rPr sz="1300" spc="300" dirty="0">
                <a:latin typeface="Arial"/>
                <a:cs typeface="Arial"/>
              </a:rPr>
              <a:t>4</a:t>
            </a:r>
            <a:endParaRPr sz="13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94150" y="4084638"/>
            <a:ext cx="563563" cy="2095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300" spc="10" dirty="0">
                <a:latin typeface="Arial"/>
                <a:cs typeface="Arial"/>
              </a:rPr>
              <a:t>BGP</a:t>
            </a:r>
            <a:r>
              <a:rPr sz="1300" spc="-5" dirty="0">
                <a:latin typeface="Arial"/>
                <a:cs typeface="Arial"/>
              </a:rPr>
              <a:t>-</a:t>
            </a:r>
            <a:r>
              <a:rPr sz="1300" spc="300" dirty="0">
                <a:latin typeface="Arial"/>
                <a:cs typeface="Arial"/>
              </a:rPr>
              <a:t>4</a:t>
            </a:r>
            <a:endParaRPr sz="13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05100" y="3546475"/>
            <a:ext cx="565150" cy="21113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300" spc="10" dirty="0">
                <a:latin typeface="Arial"/>
                <a:cs typeface="Arial"/>
              </a:rPr>
              <a:t>BGP</a:t>
            </a:r>
            <a:r>
              <a:rPr sz="1300" spc="-5" dirty="0">
                <a:latin typeface="Arial"/>
                <a:cs typeface="Arial"/>
              </a:rPr>
              <a:t>-</a:t>
            </a:r>
            <a:r>
              <a:rPr sz="1300" spc="300" dirty="0">
                <a:latin typeface="Arial"/>
                <a:cs typeface="Arial"/>
              </a:rPr>
              <a:t>4</a:t>
            </a:r>
            <a:endParaRPr sz="13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41613" y="2757488"/>
            <a:ext cx="565150" cy="2095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300" spc="10" dirty="0">
                <a:latin typeface="Arial"/>
                <a:cs typeface="Arial"/>
              </a:rPr>
              <a:t>BGP</a:t>
            </a:r>
            <a:r>
              <a:rPr sz="1300" spc="-5" dirty="0">
                <a:latin typeface="Arial"/>
                <a:cs typeface="Arial"/>
              </a:rPr>
              <a:t>-</a:t>
            </a:r>
            <a:r>
              <a:rPr sz="1300" spc="300" dirty="0">
                <a:latin typeface="Arial"/>
                <a:cs typeface="Arial"/>
              </a:rPr>
              <a:t>4</a:t>
            </a:r>
            <a:endParaRPr sz="13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41938" y="2819400"/>
            <a:ext cx="565150" cy="21113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300" spc="10" dirty="0">
                <a:latin typeface="Arial"/>
                <a:cs typeface="Arial"/>
              </a:rPr>
              <a:t>BGP</a:t>
            </a:r>
            <a:r>
              <a:rPr sz="1300" spc="-5" dirty="0">
                <a:latin typeface="Arial"/>
                <a:cs typeface="Arial"/>
              </a:rPr>
              <a:t>-</a:t>
            </a:r>
            <a:r>
              <a:rPr sz="1300" spc="300" dirty="0">
                <a:latin typeface="Arial"/>
                <a:cs typeface="Arial"/>
              </a:rPr>
              <a:t>4</a:t>
            </a:r>
            <a:endParaRPr sz="13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95500" y="5500688"/>
            <a:ext cx="565150" cy="2095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300" spc="10" dirty="0">
                <a:latin typeface="Arial"/>
                <a:cs typeface="Arial"/>
              </a:rPr>
              <a:t>BGP</a:t>
            </a:r>
            <a:r>
              <a:rPr sz="1300" spc="-5" dirty="0">
                <a:latin typeface="Arial"/>
                <a:cs typeface="Arial"/>
              </a:rPr>
              <a:t>-</a:t>
            </a:r>
            <a:r>
              <a:rPr sz="1300" spc="300" dirty="0">
                <a:latin typeface="Arial"/>
                <a:cs typeface="Arial"/>
              </a:rPr>
              <a:t>4</a:t>
            </a:r>
            <a:endParaRPr sz="13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59088" y="5513388"/>
            <a:ext cx="563562" cy="2095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300" spc="10" dirty="0">
                <a:latin typeface="Arial"/>
                <a:cs typeface="Arial"/>
              </a:rPr>
              <a:t>BGP</a:t>
            </a:r>
            <a:r>
              <a:rPr sz="1300" spc="-5" dirty="0">
                <a:latin typeface="Arial"/>
                <a:cs typeface="Arial"/>
              </a:rPr>
              <a:t>-</a:t>
            </a:r>
            <a:r>
              <a:rPr sz="1300" spc="300" dirty="0">
                <a:latin typeface="Arial"/>
                <a:cs typeface="Arial"/>
              </a:rPr>
              <a:t>4</a:t>
            </a:r>
            <a:endParaRPr sz="13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43600" y="5449888"/>
            <a:ext cx="565150" cy="2111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300" spc="10" dirty="0">
                <a:latin typeface="Arial"/>
                <a:cs typeface="Arial"/>
              </a:rPr>
              <a:t>BGP</a:t>
            </a:r>
            <a:r>
              <a:rPr sz="1300" spc="-5" dirty="0">
                <a:latin typeface="Arial"/>
                <a:cs typeface="Arial"/>
              </a:rPr>
              <a:t>-</a:t>
            </a:r>
            <a:r>
              <a:rPr sz="1300" spc="300" dirty="0">
                <a:latin typeface="Arial"/>
                <a:cs typeface="Arial"/>
              </a:rPr>
              <a:t>4</a:t>
            </a:r>
            <a:endParaRPr sz="13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30813" y="5449888"/>
            <a:ext cx="563562" cy="2111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300" spc="10" dirty="0">
                <a:latin typeface="Arial"/>
                <a:cs typeface="Arial"/>
              </a:rPr>
              <a:t>BGP</a:t>
            </a:r>
            <a:r>
              <a:rPr sz="1300" spc="-5" dirty="0">
                <a:latin typeface="Arial"/>
                <a:cs typeface="Arial"/>
              </a:rPr>
              <a:t>-</a:t>
            </a:r>
            <a:r>
              <a:rPr sz="1300" spc="300" dirty="0">
                <a:latin typeface="Arial"/>
                <a:cs typeface="Arial"/>
              </a:rPr>
              <a:t>4</a:t>
            </a:r>
            <a:endParaRPr sz="13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38800" y="4454525"/>
            <a:ext cx="360363" cy="2095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300" dirty="0">
                <a:latin typeface="Arial"/>
                <a:cs typeface="Arial"/>
              </a:rPr>
              <a:t>I</a:t>
            </a:r>
            <a:r>
              <a:rPr sz="1300" spc="10" dirty="0">
                <a:latin typeface="Arial"/>
                <a:cs typeface="Arial"/>
              </a:rPr>
              <a:t>G</a:t>
            </a:r>
            <a:r>
              <a:rPr sz="1300" spc="365" dirty="0">
                <a:latin typeface="Arial"/>
                <a:cs typeface="Arial"/>
              </a:rPr>
              <a:t>P</a:t>
            </a:r>
            <a:endParaRPr sz="13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87813" y="2741613"/>
            <a:ext cx="358775" cy="2095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300" dirty="0">
                <a:latin typeface="Arial"/>
                <a:cs typeface="Arial"/>
              </a:rPr>
              <a:t>I</a:t>
            </a:r>
            <a:r>
              <a:rPr sz="1300" spc="10" dirty="0">
                <a:latin typeface="Arial"/>
                <a:cs typeface="Arial"/>
              </a:rPr>
              <a:t>G</a:t>
            </a:r>
            <a:r>
              <a:rPr sz="1300" spc="365" dirty="0">
                <a:latin typeface="Arial"/>
                <a:cs typeface="Arial"/>
              </a:rPr>
              <a:t>P</a:t>
            </a:r>
            <a:endParaRPr sz="13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30325" y="4146550"/>
            <a:ext cx="527050" cy="2317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50" b="1" spc="5" dirty="0">
                <a:latin typeface="Arial"/>
                <a:cs typeface="Arial"/>
              </a:rPr>
              <a:t>I</a:t>
            </a:r>
            <a:r>
              <a:rPr sz="1450" b="1" spc="15" dirty="0">
                <a:latin typeface="Arial"/>
                <a:cs typeface="Arial"/>
              </a:rPr>
              <a:t>S</a:t>
            </a:r>
            <a:r>
              <a:rPr sz="1450" b="1" spc="425" dirty="0">
                <a:latin typeface="Arial"/>
                <a:cs typeface="Arial"/>
              </a:rPr>
              <a:t>P</a:t>
            </a:r>
            <a:r>
              <a:rPr sz="1450" b="1" spc="350" dirty="0">
                <a:latin typeface="Arial"/>
                <a:cs typeface="Arial"/>
              </a:rPr>
              <a:t>2</a:t>
            </a:r>
            <a:endParaRPr sz="14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753225" y="4132263"/>
            <a:ext cx="527050" cy="2333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50" b="1" spc="5" dirty="0">
                <a:latin typeface="Arial"/>
                <a:cs typeface="Arial"/>
              </a:rPr>
              <a:t>I</a:t>
            </a:r>
            <a:r>
              <a:rPr sz="1450" b="1" spc="15" dirty="0">
                <a:latin typeface="Arial"/>
                <a:cs typeface="Arial"/>
              </a:rPr>
              <a:t>S</a:t>
            </a:r>
            <a:r>
              <a:rPr sz="1450" b="1" spc="425" dirty="0">
                <a:latin typeface="Arial"/>
                <a:cs typeface="Arial"/>
              </a:rPr>
              <a:t>P</a:t>
            </a:r>
            <a:r>
              <a:rPr sz="1450" b="1" spc="350" dirty="0">
                <a:latin typeface="Arial"/>
                <a:cs typeface="Arial"/>
              </a:rPr>
              <a:t>3</a:t>
            </a:r>
            <a:endParaRPr sz="14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61175" y="2060575"/>
            <a:ext cx="2127250" cy="642938"/>
          </a:xfrm>
          <a:prstGeom prst="rect">
            <a:avLst/>
          </a:prstGeom>
          <a:solidFill>
            <a:srgbClr val="FFFF66"/>
          </a:solidFill>
        </p:spPr>
        <p:txBody>
          <a:bodyPr lIns="0" rIns="0" bIns="0">
            <a:spAutoFit/>
          </a:bodyPr>
          <a:lstStyle/>
          <a:p>
            <a:pPr marL="90805" fontAlgn="auto">
              <a:spcBef>
                <a:spcPts val="360"/>
              </a:spcBef>
              <a:spcAft>
                <a:spcPts val="0"/>
              </a:spcAft>
              <a:defRPr/>
            </a:pPr>
            <a:r>
              <a:rPr sz="1800" b="1" spc="-5" dirty="0">
                <a:latin typeface="Tahoma"/>
                <a:cs typeface="Tahoma"/>
              </a:rPr>
              <a:t>ISP</a:t>
            </a:r>
            <a:r>
              <a:rPr sz="1800" b="1" spc="-70" dirty="0">
                <a:latin typeface="Tahoma"/>
                <a:cs typeface="Tahoma"/>
              </a:rPr>
              <a:t> </a:t>
            </a:r>
            <a:r>
              <a:rPr sz="1800" b="1" spc="-5" dirty="0">
                <a:latin typeface="Tahoma"/>
                <a:cs typeface="Tahoma"/>
              </a:rPr>
              <a:t>Connection</a:t>
            </a:r>
            <a:endParaRPr sz="1800">
              <a:latin typeface="Tahoma"/>
              <a:cs typeface="Tahoma"/>
            </a:endParaRPr>
          </a:p>
          <a:p>
            <a:pPr marL="908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spc="-40" dirty="0">
                <a:latin typeface="Tahoma"/>
                <a:cs typeface="Tahoma"/>
              </a:rPr>
              <a:t>•Tree </a:t>
            </a:r>
            <a:r>
              <a:rPr sz="1800" spc="-5" dirty="0">
                <a:latin typeface="Tahoma"/>
                <a:cs typeface="Tahoma"/>
              </a:rPr>
              <a:t>-&gt;</a:t>
            </a:r>
            <a:r>
              <a:rPr sz="1800" spc="-30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Graph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41148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Autonomous </a:t>
            </a:r>
            <a:r>
              <a:rPr spc="-5" dirty="0"/>
              <a:t>System</a:t>
            </a:r>
            <a:r>
              <a:rPr spc="-125" dirty="0"/>
              <a:t> </a:t>
            </a:r>
            <a:r>
              <a:rPr spc="-5" dirty="0"/>
              <a:t>(AS)</a:t>
            </a:r>
          </a:p>
        </p:txBody>
      </p:sp>
      <p:sp>
        <p:nvSpPr>
          <p:cNvPr id="12290" name="object 3"/>
          <p:cNvSpPr>
            <a:spLocks noChangeArrowheads="1"/>
          </p:cNvSpPr>
          <p:nvPr/>
        </p:nvSpPr>
        <p:spPr bwMode="auto">
          <a:xfrm>
            <a:off x="2411413" y="2636838"/>
            <a:ext cx="584200" cy="3683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2291" name="object 4"/>
          <p:cNvSpPr>
            <a:spLocks noChangeArrowheads="1"/>
          </p:cNvSpPr>
          <p:nvPr/>
        </p:nvSpPr>
        <p:spPr bwMode="auto">
          <a:xfrm>
            <a:off x="3203575" y="3284538"/>
            <a:ext cx="584200" cy="3683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2292" name="object 5"/>
          <p:cNvSpPr>
            <a:spLocks noChangeArrowheads="1"/>
          </p:cNvSpPr>
          <p:nvPr/>
        </p:nvSpPr>
        <p:spPr bwMode="auto">
          <a:xfrm>
            <a:off x="3563938" y="2492375"/>
            <a:ext cx="584200" cy="3683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2293" name="object 6"/>
          <p:cNvSpPr>
            <a:spLocks noChangeArrowheads="1"/>
          </p:cNvSpPr>
          <p:nvPr/>
        </p:nvSpPr>
        <p:spPr bwMode="auto">
          <a:xfrm>
            <a:off x="4427538" y="3284538"/>
            <a:ext cx="584200" cy="3683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2294" name="object 7"/>
          <p:cNvSpPr>
            <a:spLocks noChangeArrowheads="1"/>
          </p:cNvSpPr>
          <p:nvPr/>
        </p:nvSpPr>
        <p:spPr bwMode="auto">
          <a:xfrm>
            <a:off x="827088" y="2636838"/>
            <a:ext cx="584200" cy="3683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2295" name="object 8"/>
          <p:cNvSpPr>
            <a:spLocks/>
          </p:cNvSpPr>
          <p:nvPr/>
        </p:nvSpPr>
        <p:spPr bwMode="auto">
          <a:xfrm>
            <a:off x="2995613" y="2676525"/>
            <a:ext cx="568325" cy="144463"/>
          </a:xfrm>
          <a:custGeom>
            <a:avLst/>
            <a:gdLst/>
            <a:ahLst/>
            <a:cxnLst>
              <a:cxn ang="0">
                <a:pos x="0" y="144525"/>
              </a:cxn>
              <a:cxn ang="0">
                <a:pos x="568325" y="0"/>
              </a:cxn>
            </a:cxnLst>
            <a:rect l="0" t="0" r="r" b="b"/>
            <a:pathLst>
              <a:path w="568325" h="144780">
                <a:moveTo>
                  <a:pt x="0" y="144525"/>
                </a:moveTo>
                <a:lnTo>
                  <a:pt x="568325" y="0"/>
                </a:lnTo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296" name="object 9"/>
          <p:cNvSpPr>
            <a:spLocks/>
          </p:cNvSpPr>
          <p:nvPr/>
        </p:nvSpPr>
        <p:spPr bwMode="auto">
          <a:xfrm>
            <a:off x="2703513" y="3005138"/>
            <a:ext cx="500062" cy="4635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99999" y="463550"/>
              </a:cxn>
            </a:cxnLst>
            <a:rect l="0" t="0" r="r" b="b"/>
            <a:pathLst>
              <a:path w="500380" h="463550">
                <a:moveTo>
                  <a:pt x="0" y="0"/>
                </a:moveTo>
                <a:lnTo>
                  <a:pt x="499999" y="463550"/>
                </a:lnTo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297" name="object 10"/>
          <p:cNvSpPr>
            <a:spLocks/>
          </p:cNvSpPr>
          <p:nvPr/>
        </p:nvSpPr>
        <p:spPr bwMode="auto">
          <a:xfrm>
            <a:off x="3495675" y="2860675"/>
            <a:ext cx="360363" cy="423863"/>
          </a:xfrm>
          <a:custGeom>
            <a:avLst/>
            <a:gdLst/>
            <a:ahLst/>
            <a:cxnLst>
              <a:cxn ang="0">
                <a:pos x="0" y="423925"/>
              </a:cxn>
              <a:cxn ang="0">
                <a:pos x="360426" y="0"/>
              </a:cxn>
            </a:cxnLst>
            <a:rect l="0" t="0" r="r" b="b"/>
            <a:pathLst>
              <a:path w="360679" h="424179">
                <a:moveTo>
                  <a:pt x="0" y="423925"/>
                </a:moveTo>
                <a:lnTo>
                  <a:pt x="360426" y="0"/>
                </a:lnTo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298" name="object 11"/>
          <p:cNvSpPr>
            <a:spLocks/>
          </p:cNvSpPr>
          <p:nvPr/>
        </p:nvSpPr>
        <p:spPr bwMode="auto">
          <a:xfrm>
            <a:off x="1411288" y="2820988"/>
            <a:ext cx="1000125" cy="31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00125" y="1524"/>
              </a:cxn>
            </a:cxnLst>
            <a:rect l="0" t="0" r="r" b="b"/>
            <a:pathLst>
              <a:path w="1000125" h="1905">
                <a:moveTo>
                  <a:pt x="0" y="0"/>
                </a:moveTo>
                <a:lnTo>
                  <a:pt x="1000125" y="1524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299" name="object 12"/>
          <p:cNvSpPr>
            <a:spLocks/>
          </p:cNvSpPr>
          <p:nvPr/>
        </p:nvSpPr>
        <p:spPr bwMode="auto">
          <a:xfrm>
            <a:off x="3787775" y="3468688"/>
            <a:ext cx="639763" cy="31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39826" y="3175"/>
              </a:cxn>
            </a:cxnLst>
            <a:rect l="0" t="0" r="r" b="b"/>
            <a:pathLst>
              <a:path w="640079" h="3175">
                <a:moveTo>
                  <a:pt x="0" y="0"/>
                </a:moveTo>
                <a:lnTo>
                  <a:pt x="639826" y="3175"/>
                </a:lnTo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300" name="object 13"/>
          <p:cNvSpPr>
            <a:spLocks noChangeArrowheads="1"/>
          </p:cNvSpPr>
          <p:nvPr/>
        </p:nvSpPr>
        <p:spPr bwMode="auto">
          <a:xfrm>
            <a:off x="4284663" y="5149850"/>
            <a:ext cx="584200" cy="3683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2301" name="object 14"/>
          <p:cNvSpPr>
            <a:spLocks noChangeArrowheads="1"/>
          </p:cNvSpPr>
          <p:nvPr/>
        </p:nvSpPr>
        <p:spPr bwMode="auto">
          <a:xfrm>
            <a:off x="5076825" y="5797550"/>
            <a:ext cx="584200" cy="3683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2302" name="object 15"/>
          <p:cNvSpPr>
            <a:spLocks noChangeArrowheads="1"/>
          </p:cNvSpPr>
          <p:nvPr/>
        </p:nvSpPr>
        <p:spPr bwMode="auto">
          <a:xfrm>
            <a:off x="5867400" y="5149850"/>
            <a:ext cx="584200" cy="3683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2303" name="object 16"/>
          <p:cNvSpPr>
            <a:spLocks noChangeArrowheads="1"/>
          </p:cNvSpPr>
          <p:nvPr/>
        </p:nvSpPr>
        <p:spPr bwMode="auto">
          <a:xfrm>
            <a:off x="7667625" y="5805488"/>
            <a:ext cx="584200" cy="3683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2304" name="object 17"/>
          <p:cNvSpPr>
            <a:spLocks noChangeArrowheads="1"/>
          </p:cNvSpPr>
          <p:nvPr/>
        </p:nvSpPr>
        <p:spPr bwMode="auto">
          <a:xfrm>
            <a:off x="5219700" y="4357688"/>
            <a:ext cx="584200" cy="3683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2305" name="object 18"/>
          <p:cNvSpPr>
            <a:spLocks/>
          </p:cNvSpPr>
          <p:nvPr/>
        </p:nvSpPr>
        <p:spPr bwMode="auto">
          <a:xfrm>
            <a:off x="5368925" y="5334000"/>
            <a:ext cx="498475" cy="463550"/>
          </a:xfrm>
          <a:custGeom>
            <a:avLst/>
            <a:gdLst/>
            <a:ahLst/>
            <a:cxnLst>
              <a:cxn ang="0">
                <a:pos x="0" y="463550"/>
              </a:cxn>
              <a:cxn ang="0">
                <a:pos x="498475" y="0"/>
              </a:cxn>
            </a:cxnLst>
            <a:rect l="0" t="0" r="r" b="b"/>
            <a:pathLst>
              <a:path w="498475" h="463550">
                <a:moveTo>
                  <a:pt x="0" y="463550"/>
                </a:moveTo>
                <a:lnTo>
                  <a:pt x="498475" y="0"/>
                </a:lnTo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306" name="object 19"/>
          <p:cNvSpPr>
            <a:spLocks/>
          </p:cNvSpPr>
          <p:nvPr/>
        </p:nvSpPr>
        <p:spPr bwMode="auto">
          <a:xfrm>
            <a:off x="4576763" y="5518150"/>
            <a:ext cx="500062" cy="4651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99999" y="465137"/>
              </a:cxn>
            </a:cxnLst>
            <a:rect l="0" t="0" r="r" b="b"/>
            <a:pathLst>
              <a:path w="500379" h="465454">
                <a:moveTo>
                  <a:pt x="0" y="0"/>
                </a:moveTo>
                <a:lnTo>
                  <a:pt x="499999" y="465137"/>
                </a:lnTo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307" name="object 20"/>
          <p:cNvSpPr>
            <a:spLocks/>
          </p:cNvSpPr>
          <p:nvPr/>
        </p:nvSpPr>
        <p:spPr bwMode="auto">
          <a:xfrm>
            <a:off x="5661025" y="5981700"/>
            <a:ext cx="2006600" cy="7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006599" y="7937"/>
              </a:cxn>
            </a:cxnLst>
            <a:rect l="0" t="0" r="r" b="b"/>
            <a:pathLst>
              <a:path w="2006600" h="8254">
                <a:moveTo>
                  <a:pt x="0" y="0"/>
                </a:moveTo>
                <a:lnTo>
                  <a:pt x="2006599" y="7937"/>
                </a:lnTo>
              </a:path>
            </a:pathLst>
          </a:custGeom>
          <a:noFill/>
          <a:ln w="57912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308" name="object 21"/>
          <p:cNvSpPr>
            <a:spLocks/>
          </p:cNvSpPr>
          <p:nvPr/>
        </p:nvSpPr>
        <p:spPr bwMode="auto">
          <a:xfrm>
            <a:off x="4576763" y="4540250"/>
            <a:ext cx="642937" cy="608013"/>
          </a:xfrm>
          <a:custGeom>
            <a:avLst/>
            <a:gdLst/>
            <a:ahLst/>
            <a:cxnLst>
              <a:cxn ang="0">
                <a:pos x="0" y="608076"/>
              </a:cxn>
              <a:cxn ang="0">
                <a:pos x="642874" y="0"/>
              </a:cxn>
            </a:cxnLst>
            <a:rect l="0" t="0" r="r" b="b"/>
            <a:pathLst>
              <a:path w="643254" h="608329">
                <a:moveTo>
                  <a:pt x="0" y="608076"/>
                </a:moveTo>
                <a:lnTo>
                  <a:pt x="642874" y="0"/>
                </a:lnTo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309" name="object 22"/>
          <p:cNvSpPr>
            <a:spLocks/>
          </p:cNvSpPr>
          <p:nvPr/>
        </p:nvSpPr>
        <p:spPr bwMode="auto">
          <a:xfrm>
            <a:off x="5803900" y="4541838"/>
            <a:ext cx="357188" cy="60801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57124" y="607948"/>
              </a:cxn>
            </a:cxnLst>
            <a:rect l="0" t="0" r="r" b="b"/>
            <a:pathLst>
              <a:path w="357504" h="608329">
                <a:moveTo>
                  <a:pt x="0" y="0"/>
                </a:moveTo>
                <a:lnTo>
                  <a:pt x="357124" y="607948"/>
                </a:lnTo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310" name="object 23"/>
          <p:cNvSpPr>
            <a:spLocks/>
          </p:cNvSpPr>
          <p:nvPr/>
        </p:nvSpPr>
        <p:spPr bwMode="auto">
          <a:xfrm>
            <a:off x="4719638" y="3652838"/>
            <a:ext cx="793750" cy="704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93750" y="704850"/>
              </a:cxn>
            </a:cxnLst>
            <a:rect l="0" t="0" r="r" b="b"/>
            <a:pathLst>
              <a:path w="793750" h="704850">
                <a:moveTo>
                  <a:pt x="0" y="0"/>
                </a:moveTo>
                <a:lnTo>
                  <a:pt x="793750" y="704850"/>
                </a:lnTo>
              </a:path>
            </a:pathLst>
          </a:custGeom>
          <a:noFill/>
          <a:ln w="57912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312" name="object 25"/>
          <p:cNvSpPr>
            <a:spLocks/>
          </p:cNvSpPr>
          <p:nvPr/>
        </p:nvSpPr>
        <p:spPr bwMode="auto">
          <a:xfrm>
            <a:off x="2124075" y="2205038"/>
            <a:ext cx="3240088" cy="1655762"/>
          </a:xfrm>
          <a:custGeom>
            <a:avLst/>
            <a:gdLst/>
            <a:ahLst/>
            <a:cxnLst>
              <a:cxn ang="0">
                <a:pos x="18381" y="702453"/>
              </a:cxn>
              <a:cxn ang="0">
                <a:pos x="110687" y="526267"/>
              </a:cxn>
              <a:cxn ang="0">
                <a:pos x="241181" y="392868"/>
              </a:cxn>
              <a:cxn ang="0">
                <a:pos x="340506" y="319886"/>
              </a:cxn>
              <a:cxn ang="0">
                <a:pos x="454216" y="252903"/>
              </a:cxn>
              <a:cxn ang="0">
                <a:pos x="581181" y="192498"/>
              </a:cxn>
              <a:cxn ang="0">
                <a:pos x="720267" y="139250"/>
              </a:cxn>
              <a:cxn ang="0">
                <a:pos x="870341" y="93737"/>
              </a:cxn>
              <a:cxn ang="0">
                <a:pos x="1030271" y="56536"/>
              </a:cxn>
              <a:cxn ang="0">
                <a:pos x="1198925" y="28227"/>
              </a:cxn>
              <a:cxn ang="0">
                <a:pos x="1375169" y="9388"/>
              </a:cxn>
              <a:cxn ang="0">
                <a:pos x="1557871" y="597"/>
              </a:cxn>
              <a:cxn ang="0">
                <a:pos x="1743700" y="2375"/>
              </a:cxn>
              <a:cxn ang="0">
                <a:pos x="1924375" y="14580"/>
              </a:cxn>
              <a:cxn ang="0">
                <a:pos x="2098215" y="36640"/>
              </a:cxn>
              <a:cxn ang="0">
                <a:pos x="2264087" y="67977"/>
              </a:cxn>
              <a:cxn ang="0">
                <a:pos x="2420858" y="108013"/>
              </a:cxn>
              <a:cxn ang="0">
                <a:pos x="2567395" y="156169"/>
              </a:cxn>
              <a:cxn ang="0">
                <a:pos x="2702566" y="211867"/>
              </a:cxn>
              <a:cxn ang="0">
                <a:pos x="2825239" y="274528"/>
              </a:cxn>
              <a:cxn ang="0">
                <a:pos x="2934280" y="343575"/>
              </a:cxn>
              <a:cxn ang="0">
                <a:pos x="3028557" y="418428"/>
              </a:cxn>
              <a:cxn ang="0">
                <a:pos x="3149800" y="554518"/>
              </a:cxn>
              <a:cxn ang="0">
                <a:pos x="3229621" y="733226"/>
              </a:cxn>
              <a:cxn ang="0">
                <a:pos x="3238854" y="859276"/>
              </a:cxn>
              <a:cxn ang="0">
                <a:pos x="3184759" y="1042643"/>
              </a:cxn>
              <a:cxn ang="0">
                <a:pos x="3056506" y="1210493"/>
              </a:cxn>
              <a:cxn ang="0">
                <a:pos x="2967402" y="1287154"/>
              </a:cxn>
              <a:cxn ang="0">
                <a:pos x="2863156" y="1358200"/>
              </a:cxn>
              <a:cxn ang="0">
                <a:pos x="2744902" y="1423054"/>
              </a:cxn>
              <a:cxn ang="0">
                <a:pos x="2613771" y="1481138"/>
              </a:cxn>
              <a:cxn ang="0">
                <a:pos x="2470896" y="1531872"/>
              </a:cxn>
              <a:cxn ang="0">
                <a:pos x="2317411" y="1574679"/>
              </a:cxn>
              <a:cxn ang="0">
                <a:pos x="2154447" y="1608979"/>
              </a:cxn>
              <a:cxn ang="0">
                <a:pos x="1983137" y="1634196"/>
              </a:cxn>
              <a:cxn ang="0">
                <a:pos x="1804615" y="1649750"/>
              </a:cxn>
              <a:cxn ang="0">
                <a:pos x="1620011" y="1655064"/>
              </a:cxn>
              <a:cxn ang="0">
                <a:pos x="1435408" y="1649750"/>
              </a:cxn>
              <a:cxn ang="0">
                <a:pos x="1256886" y="1634196"/>
              </a:cxn>
              <a:cxn ang="0">
                <a:pos x="1085576" y="1608979"/>
              </a:cxn>
              <a:cxn ang="0">
                <a:pos x="922612" y="1574679"/>
              </a:cxn>
              <a:cxn ang="0">
                <a:pos x="769127" y="1531872"/>
              </a:cxn>
              <a:cxn ang="0">
                <a:pos x="626252" y="1481138"/>
              </a:cxn>
              <a:cxn ang="0">
                <a:pos x="495121" y="1423054"/>
              </a:cxn>
              <a:cxn ang="0">
                <a:pos x="376867" y="1358200"/>
              </a:cxn>
              <a:cxn ang="0">
                <a:pos x="272621" y="1287154"/>
              </a:cxn>
              <a:cxn ang="0">
                <a:pos x="183517" y="1210493"/>
              </a:cxn>
              <a:cxn ang="0">
                <a:pos x="55264" y="1042643"/>
              </a:cxn>
              <a:cxn ang="0">
                <a:pos x="1169" y="859276"/>
              </a:cxn>
            </a:cxnLst>
            <a:rect l="0" t="0" r="r" b="b"/>
            <a:pathLst>
              <a:path w="3240404" h="1655445">
                <a:moveTo>
                  <a:pt x="0" y="827532"/>
                </a:moveTo>
                <a:lnTo>
                  <a:pt x="4651" y="764345"/>
                </a:lnTo>
                <a:lnTo>
                  <a:pt x="18381" y="702453"/>
                </a:lnTo>
                <a:lnTo>
                  <a:pt x="40854" y="642029"/>
                </a:lnTo>
                <a:lnTo>
                  <a:pt x="71735" y="583243"/>
                </a:lnTo>
                <a:lnTo>
                  <a:pt x="110687" y="526267"/>
                </a:lnTo>
                <a:lnTo>
                  <a:pt x="157376" y="471271"/>
                </a:lnTo>
                <a:lnTo>
                  <a:pt x="211466" y="418428"/>
                </a:lnTo>
                <a:lnTo>
                  <a:pt x="241181" y="392868"/>
                </a:lnTo>
                <a:lnTo>
                  <a:pt x="272621" y="367909"/>
                </a:lnTo>
                <a:lnTo>
                  <a:pt x="305743" y="343575"/>
                </a:lnTo>
                <a:lnTo>
                  <a:pt x="340506" y="319886"/>
                </a:lnTo>
                <a:lnTo>
                  <a:pt x="376867" y="296863"/>
                </a:lnTo>
                <a:lnTo>
                  <a:pt x="414784" y="274528"/>
                </a:lnTo>
                <a:lnTo>
                  <a:pt x="454216" y="252903"/>
                </a:lnTo>
                <a:lnTo>
                  <a:pt x="495121" y="232009"/>
                </a:lnTo>
                <a:lnTo>
                  <a:pt x="537457" y="211867"/>
                </a:lnTo>
                <a:lnTo>
                  <a:pt x="581181" y="192498"/>
                </a:lnTo>
                <a:lnTo>
                  <a:pt x="626252" y="173925"/>
                </a:lnTo>
                <a:lnTo>
                  <a:pt x="672628" y="156169"/>
                </a:lnTo>
                <a:lnTo>
                  <a:pt x="720267" y="139250"/>
                </a:lnTo>
                <a:lnTo>
                  <a:pt x="769127" y="123191"/>
                </a:lnTo>
                <a:lnTo>
                  <a:pt x="819165" y="108013"/>
                </a:lnTo>
                <a:lnTo>
                  <a:pt x="870341" y="93737"/>
                </a:lnTo>
                <a:lnTo>
                  <a:pt x="922612" y="80384"/>
                </a:lnTo>
                <a:lnTo>
                  <a:pt x="975936" y="67977"/>
                </a:lnTo>
                <a:lnTo>
                  <a:pt x="1030271" y="56536"/>
                </a:lnTo>
                <a:lnTo>
                  <a:pt x="1085576" y="46084"/>
                </a:lnTo>
                <a:lnTo>
                  <a:pt x="1141808" y="36640"/>
                </a:lnTo>
                <a:lnTo>
                  <a:pt x="1198925" y="28227"/>
                </a:lnTo>
                <a:lnTo>
                  <a:pt x="1256886" y="20867"/>
                </a:lnTo>
                <a:lnTo>
                  <a:pt x="1315648" y="14580"/>
                </a:lnTo>
                <a:lnTo>
                  <a:pt x="1375169" y="9388"/>
                </a:lnTo>
                <a:lnTo>
                  <a:pt x="1435408" y="5313"/>
                </a:lnTo>
                <a:lnTo>
                  <a:pt x="1496323" y="2375"/>
                </a:lnTo>
                <a:lnTo>
                  <a:pt x="1557871" y="597"/>
                </a:lnTo>
                <a:lnTo>
                  <a:pt x="1620011" y="0"/>
                </a:lnTo>
                <a:lnTo>
                  <a:pt x="1682152" y="597"/>
                </a:lnTo>
                <a:lnTo>
                  <a:pt x="1743700" y="2375"/>
                </a:lnTo>
                <a:lnTo>
                  <a:pt x="1804615" y="5313"/>
                </a:lnTo>
                <a:lnTo>
                  <a:pt x="1864854" y="9388"/>
                </a:lnTo>
                <a:lnTo>
                  <a:pt x="1924375" y="14580"/>
                </a:lnTo>
                <a:lnTo>
                  <a:pt x="1983137" y="20867"/>
                </a:lnTo>
                <a:lnTo>
                  <a:pt x="2041098" y="28227"/>
                </a:lnTo>
                <a:lnTo>
                  <a:pt x="2098215" y="36640"/>
                </a:lnTo>
                <a:lnTo>
                  <a:pt x="2154447" y="46084"/>
                </a:lnTo>
                <a:lnTo>
                  <a:pt x="2209752" y="56536"/>
                </a:lnTo>
                <a:lnTo>
                  <a:pt x="2264087" y="67977"/>
                </a:lnTo>
                <a:lnTo>
                  <a:pt x="2317411" y="80384"/>
                </a:lnTo>
                <a:lnTo>
                  <a:pt x="2369682" y="93737"/>
                </a:lnTo>
                <a:lnTo>
                  <a:pt x="2420858" y="108013"/>
                </a:lnTo>
                <a:lnTo>
                  <a:pt x="2470896" y="123191"/>
                </a:lnTo>
                <a:lnTo>
                  <a:pt x="2519756" y="139250"/>
                </a:lnTo>
                <a:lnTo>
                  <a:pt x="2567395" y="156169"/>
                </a:lnTo>
                <a:lnTo>
                  <a:pt x="2613771" y="173925"/>
                </a:lnTo>
                <a:lnTo>
                  <a:pt x="2658842" y="192498"/>
                </a:lnTo>
                <a:lnTo>
                  <a:pt x="2702566" y="211867"/>
                </a:lnTo>
                <a:lnTo>
                  <a:pt x="2744902" y="232009"/>
                </a:lnTo>
                <a:lnTo>
                  <a:pt x="2785807" y="252903"/>
                </a:lnTo>
                <a:lnTo>
                  <a:pt x="2825239" y="274528"/>
                </a:lnTo>
                <a:lnTo>
                  <a:pt x="2863156" y="296863"/>
                </a:lnTo>
                <a:lnTo>
                  <a:pt x="2899517" y="319886"/>
                </a:lnTo>
                <a:lnTo>
                  <a:pt x="2934280" y="343575"/>
                </a:lnTo>
                <a:lnTo>
                  <a:pt x="2967402" y="367909"/>
                </a:lnTo>
                <a:lnTo>
                  <a:pt x="2998842" y="392868"/>
                </a:lnTo>
                <a:lnTo>
                  <a:pt x="3028557" y="418428"/>
                </a:lnTo>
                <a:lnTo>
                  <a:pt x="3056506" y="444570"/>
                </a:lnTo>
                <a:lnTo>
                  <a:pt x="3106937" y="498511"/>
                </a:lnTo>
                <a:lnTo>
                  <a:pt x="3149800" y="554518"/>
                </a:lnTo>
                <a:lnTo>
                  <a:pt x="3184759" y="612420"/>
                </a:lnTo>
                <a:lnTo>
                  <a:pt x="3211478" y="672047"/>
                </a:lnTo>
                <a:lnTo>
                  <a:pt x="3229621" y="733226"/>
                </a:lnTo>
                <a:lnTo>
                  <a:pt x="3238854" y="795787"/>
                </a:lnTo>
                <a:lnTo>
                  <a:pt x="3240023" y="827532"/>
                </a:lnTo>
                <a:lnTo>
                  <a:pt x="3238854" y="859276"/>
                </a:lnTo>
                <a:lnTo>
                  <a:pt x="3229621" y="921837"/>
                </a:lnTo>
                <a:lnTo>
                  <a:pt x="3211478" y="983016"/>
                </a:lnTo>
                <a:lnTo>
                  <a:pt x="3184759" y="1042643"/>
                </a:lnTo>
                <a:lnTo>
                  <a:pt x="3149800" y="1100545"/>
                </a:lnTo>
                <a:lnTo>
                  <a:pt x="3106937" y="1156552"/>
                </a:lnTo>
                <a:lnTo>
                  <a:pt x="3056506" y="1210493"/>
                </a:lnTo>
                <a:lnTo>
                  <a:pt x="3028557" y="1236635"/>
                </a:lnTo>
                <a:lnTo>
                  <a:pt x="2998842" y="1262195"/>
                </a:lnTo>
                <a:lnTo>
                  <a:pt x="2967402" y="1287154"/>
                </a:lnTo>
                <a:lnTo>
                  <a:pt x="2934280" y="1311488"/>
                </a:lnTo>
                <a:lnTo>
                  <a:pt x="2899517" y="1335177"/>
                </a:lnTo>
                <a:lnTo>
                  <a:pt x="2863156" y="1358200"/>
                </a:lnTo>
                <a:lnTo>
                  <a:pt x="2825239" y="1380535"/>
                </a:lnTo>
                <a:lnTo>
                  <a:pt x="2785807" y="1402160"/>
                </a:lnTo>
                <a:lnTo>
                  <a:pt x="2744902" y="1423054"/>
                </a:lnTo>
                <a:lnTo>
                  <a:pt x="2702566" y="1443196"/>
                </a:lnTo>
                <a:lnTo>
                  <a:pt x="2658842" y="1462565"/>
                </a:lnTo>
                <a:lnTo>
                  <a:pt x="2613771" y="1481138"/>
                </a:lnTo>
                <a:lnTo>
                  <a:pt x="2567395" y="1498894"/>
                </a:lnTo>
                <a:lnTo>
                  <a:pt x="2519756" y="1515813"/>
                </a:lnTo>
                <a:lnTo>
                  <a:pt x="2470896" y="1531872"/>
                </a:lnTo>
                <a:lnTo>
                  <a:pt x="2420858" y="1547050"/>
                </a:lnTo>
                <a:lnTo>
                  <a:pt x="2369682" y="1561326"/>
                </a:lnTo>
                <a:lnTo>
                  <a:pt x="2317411" y="1574679"/>
                </a:lnTo>
                <a:lnTo>
                  <a:pt x="2264087" y="1587086"/>
                </a:lnTo>
                <a:lnTo>
                  <a:pt x="2209752" y="1598527"/>
                </a:lnTo>
                <a:lnTo>
                  <a:pt x="2154447" y="1608979"/>
                </a:lnTo>
                <a:lnTo>
                  <a:pt x="2098215" y="1618423"/>
                </a:lnTo>
                <a:lnTo>
                  <a:pt x="2041098" y="1626836"/>
                </a:lnTo>
                <a:lnTo>
                  <a:pt x="1983137" y="1634196"/>
                </a:lnTo>
                <a:lnTo>
                  <a:pt x="1924375" y="1640483"/>
                </a:lnTo>
                <a:lnTo>
                  <a:pt x="1864854" y="1645675"/>
                </a:lnTo>
                <a:lnTo>
                  <a:pt x="1804615" y="1649750"/>
                </a:lnTo>
                <a:lnTo>
                  <a:pt x="1743700" y="1652688"/>
                </a:lnTo>
                <a:lnTo>
                  <a:pt x="1682152" y="1654466"/>
                </a:lnTo>
                <a:lnTo>
                  <a:pt x="1620011" y="1655064"/>
                </a:lnTo>
                <a:lnTo>
                  <a:pt x="1557871" y="1654466"/>
                </a:lnTo>
                <a:lnTo>
                  <a:pt x="1496323" y="1652688"/>
                </a:lnTo>
                <a:lnTo>
                  <a:pt x="1435408" y="1649750"/>
                </a:lnTo>
                <a:lnTo>
                  <a:pt x="1375169" y="1645675"/>
                </a:lnTo>
                <a:lnTo>
                  <a:pt x="1315648" y="1640483"/>
                </a:lnTo>
                <a:lnTo>
                  <a:pt x="1256886" y="1634196"/>
                </a:lnTo>
                <a:lnTo>
                  <a:pt x="1198925" y="1626836"/>
                </a:lnTo>
                <a:lnTo>
                  <a:pt x="1141808" y="1618423"/>
                </a:lnTo>
                <a:lnTo>
                  <a:pt x="1085576" y="1608979"/>
                </a:lnTo>
                <a:lnTo>
                  <a:pt x="1030271" y="1598527"/>
                </a:lnTo>
                <a:lnTo>
                  <a:pt x="975936" y="1587086"/>
                </a:lnTo>
                <a:lnTo>
                  <a:pt x="922612" y="1574679"/>
                </a:lnTo>
                <a:lnTo>
                  <a:pt x="870341" y="1561326"/>
                </a:lnTo>
                <a:lnTo>
                  <a:pt x="819165" y="1547050"/>
                </a:lnTo>
                <a:lnTo>
                  <a:pt x="769127" y="1531872"/>
                </a:lnTo>
                <a:lnTo>
                  <a:pt x="720267" y="1515813"/>
                </a:lnTo>
                <a:lnTo>
                  <a:pt x="672628" y="1498894"/>
                </a:lnTo>
                <a:lnTo>
                  <a:pt x="626252" y="1481138"/>
                </a:lnTo>
                <a:lnTo>
                  <a:pt x="581181" y="1462565"/>
                </a:lnTo>
                <a:lnTo>
                  <a:pt x="537457" y="1443196"/>
                </a:lnTo>
                <a:lnTo>
                  <a:pt x="495121" y="1423054"/>
                </a:lnTo>
                <a:lnTo>
                  <a:pt x="454216" y="1402160"/>
                </a:lnTo>
                <a:lnTo>
                  <a:pt x="414784" y="1380535"/>
                </a:lnTo>
                <a:lnTo>
                  <a:pt x="376867" y="1358200"/>
                </a:lnTo>
                <a:lnTo>
                  <a:pt x="340506" y="1335177"/>
                </a:lnTo>
                <a:lnTo>
                  <a:pt x="305743" y="1311488"/>
                </a:lnTo>
                <a:lnTo>
                  <a:pt x="272621" y="1287154"/>
                </a:lnTo>
                <a:lnTo>
                  <a:pt x="241181" y="1262195"/>
                </a:lnTo>
                <a:lnTo>
                  <a:pt x="211466" y="1236635"/>
                </a:lnTo>
                <a:lnTo>
                  <a:pt x="183517" y="1210493"/>
                </a:lnTo>
                <a:lnTo>
                  <a:pt x="133086" y="1156552"/>
                </a:lnTo>
                <a:lnTo>
                  <a:pt x="90223" y="1100545"/>
                </a:lnTo>
                <a:lnTo>
                  <a:pt x="55264" y="1042643"/>
                </a:lnTo>
                <a:lnTo>
                  <a:pt x="28545" y="983016"/>
                </a:lnTo>
                <a:lnTo>
                  <a:pt x="10402" y="921837"/>
                </a:lnTo>
                <a:lnTo>
                  <a:pt x="1169" y="859276"/>
                </a:lnTo>
                <a:lnTo>
                  <a:pt x="0" y="827532"/>
                </a:lnTo>
                <a:close/>
              </a:path>
            </a:pathLst>
          </a:custGeom>
          <a:noFill/>
          <a:ln w="9143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314" name="object 27"/>
          <p:cNvSpPr>
            <a:spLocks/>
          </p:cNvSpPr>
          <p:nvPr/>
        </p:nvSpPr>
        <p:spPr bwMode="auto">
          <a:xfrm>
            <a:off x="3708400" y="4292600"/>
            <a:ext cx="3240088" cy="2017713"/>
          </a:xfrm>
          <a:custGeom>
            <a:avLst/>
            <a:gdLst/>
            <a:ahLst/>
            <a:cxnLst>
              <a:cxn ang="0">
                <a:pos x="16801" y="862396"/>
              </a:cxn>
              <a:cxn ang="0">
                <a:pos x="101351" y="656360"/>
              </a:cxn>
              <a:cxn ang="0">
                <a:pos x="168190" y="560325"/>
              </a:cxn>
              <a:cxn ang="0">
                <a:pos x="250089" y="469767"/>
              </a:cxn>
              <a:cxn ang="0">
                <a:pos x="346058" y="385300"/>
              </a:cxn>
              <a:cxn ang="0">
                <a:pos x="455110" y="307539"/>
              </a:cxn>
              <a:cxn ang="0">
                <a:pos x="576255" y="237100"/>
              </a:cxn>
              <a:cxn ang="0">
                <a:pos x="708507" y="174596"/>
              </a:cxn>
              <a:cxn ang="0">
                <a:pos x="850877" y="120643"/>
              </a:cxn>
              <a:cxn ang="0">
                <a:pos x="1002376" y="75857"/>
              </a:cxn>
              <a:cxn ang="0">
                <a:pos x="1162017" y="40851"/>
              </a:cxn>
              <a:cxn ang="0">
                <a:pos x="1328810" y="16242"/>
              </a:cxn>
              <a:cxn ang="0">
                <a:pos x="1501769" y="2644"/>
              </a:cxn>
              <a:cxn ang="0">
                <a:pos x="1679402" y="664"/>
              </a:cxn>
              <a:cxn ang="0">
                <a:pos x="1854196" y="10455"/>
              </a:cxn>
              <a:cxn ang="0">
                <a:pos x="2023154" y="31463"/>
              </a:cxn>
              <a:cxn ang="0">
                <a:pos x="2185289" y="63071"/>
              </a:cxn>
              <a:cxn ang="0">
                <a:pos x="2339612" y="104665"/>
              </a:cxn>
              <a:cxn ang="0">
                <a:pos x="2485134" y="155631"/>
              </a:cxn>
              <a:cxn ang="0">
                <a:pos x="2620869" y="215353"/>
              </a:cxn>
              <a:cxn ang="0">
                <a:pos x="2745826" y="283216"/>
              </a:cxn>
              <a:cxn ang="0">
                <a:pos x="2859019" y="358605"/>
              </a:cxn>
              <a:cxn ang="0">
                <a:pos x="2959459" y="440905"/>
              </a:cxn>
              <a:cxn ang="0">
                <a:pos x="3046158" y="529501"/>
              </a:cxn>
              <a:cxn ang="0">
                <a:pos x="3118127" y="623778"/>
              </a:cxn>
              <a:cxn ang="0">
                <a:pos x="3202659" y="791860"/>
              </a:cxn>
              <a:cxn ang="0">
                <a:pos x="3240024" y="1008126"/>
              </a:cxn>
              <a:cxn ang="0">
                <a:pos x="3213923" y="1189336"/>
              </a:cxn>
              <a:cxn ang="0">
                <a:pos x="3118127" y="1392473"/>
              </a:cxn>
              <a:cxn ang="0">
                <a:pos x="3046158" y="1486750"/>
              </a:cxn>
              <a:cxn ang="0">
                <a:pos x="2959459" y="1575346"/>
              </a:cxn>
              <a:cxn ang="0">
                <a:pos x="2859019" y="1657646"/>
              </a:cxn>
              <a:cxn ang="0">
                <a:pos x="2745826" y="1733035"/>
              </a:cxn>
              <a:cxn ang="0">
                <a:pos x="2620869" y="1800898"/>
              </a:cxn>
              <a:cxn ang="0">
                <a:pos x="2485134" y="1860620"/>
              </a:cxn>
              <a:cxn ang="0">
                <a:pos x="2339612" y="1911586"/>
              </a:cxn>
              <a:cxn ang="0">
                <a:pos x="2185289" y="1953180"/>
              </a:cxn>
              <a:cxn ang="0">
                <a:pos x="2023154" y="1984788"/>
              </a:cxn>
              <a:cxn ang="0">
                <a:pos x="1854196" y="2005796"/>
              </a:cxn>
              <a:cxn ang="0">
                <a:pos x="1679402" y="2015587"/>
              </a:cxn>
              <a:cxn ang="0">
                <a:pos x="1501769" y="2013607"/>
              </a:cxn>
              <a:cxn ang="0">
                <a:pos x="1328810" y="2000009"/>
              </a:cxn>
              <a:cxn ang="0">
                <a:pos x="1162017" y="1975400"/>
              </a:cxn>
              <a:cxn ang="0">
                <a:pos x="1002376" y="1940394"/>
              </a:cxn>
              <a:cxn ang="0">
                <a:pos x="850877" y="1895608"/>
              </a:cxn>
              <a:cxn ang="0">
                <a:pos x="708507" y="1841655"/>
              </a:cxn>
              <a:cxn ang="0">
                <a:pos x="576255" y="1779151"/>
              </a:cxn>
              <a:cxn ang="0">
                <a:pos x="455110" y="1708712"/>
              </a:cxn>
              <a:cxn ang="0">
                <a:pos x="346058" y="1630951"/>
              </a:cxn>
              <a:cxn ang="0">
                <a:pos x="250089" y="1546484"/>
              </a:cxn>
              <a:cxn ang="0">
                <a:pos x="168190" y="1455926"/>
              </a:cxn>
              <a:cxn ang="0">
                <a:pos x="101351" y="1359891"/>
              </a:cxn>
              <a:cxn ang="0">
                <a:pos x="16801" y="1153855"/>
              </a:cxn>
            </a:cxnLst>
            <a:rect l="0" t="0" r="r" b="b"/>
            <a:pathLst>
              <a:path w="3240404" h="2016760">
                <a:moveTo>
                  <a:pt x="0" y="1008126"/>
                </a:moveTo>
                <a:lnTo>
                  <a:pt x="4249" y="934545"/>
                </a:lnTo>
                <a:lnTo>
                  <a:pt x="16801" y="862396"/>
                </a:lnTo>
                <a:lnTo>
                  <a:pt x="37364" y="791860"/>
                </a:lnTo>
                <a:lnTo>
                  <a:pt x="65645" y="723121"/>
                </a:lnTo>
                <a:lnTo>
                  <a:pt x="101351" y="656360"/>
                </a:lnTo>
                <a:lnTo>
                  <a:pt x="121896" y="623778"/>
                </a:lnTo>
                <a:lnTo>
                  <a:pt x="144188" y="591759"/>
                </a:lnTo>
                <a:lnTo>
                  <a:pt x="168190" y="560325"/>
                </a:lnTo>
                <a:lnTo>
                  <a:pt x="193865" y="529501"/>
                </a:lnTo>
                <a:lnTo>
                  <a:pt x="221177" y="499307"/>
                </a:lnTo>
                <a:lnTo>
                  <a:pt x="250089" y="469767"/>
                </a:lnTo>
                <a:lnTo>
                  <a:pt x="280564" y="440905"/>
                </a:lnTo>
                <a:lnTo>
                  <a:pt x="312566" y="412741"/>
                </a:lnTo>
                <a:lnTo>
                  <a:pt x="346058" y="385300"/>
                </a:lnTo>
                <a:lnTo>
                  <a:pt x="381004" y="358605"/>
                </a:lnTo>
                <a:lnTo>
                  <a:pt x="417366" y="332677"/>
                </a:lnTo>
                <a:lnTo>
                  <a:pt x="455110" y="307539"/>
                </a:lnTo>
                <a:lnTo>
                  <a:pt x="494197" y="283216"/>
                </a:lnTo>
                <a:lnTo>
                  <a:pt x="534591" y="259728"/>
                </a:lnTo>
                <a:lnTo>
                  <a:pt x="576255" y="237100"/>
                </a:lnTo>
                <a:lnTo>
                  <a:pt x="619154" y="215353"/>
                </a:lnTo>
                <a:lnTo>
                  <a:pt x="663250" y="194511"/>
                </a:lnTo>
                <a:lnTo>
                  <a:pt x="708507" y="174596"/>
                </a:lnTo>
                <a:lnTo>
                  <a:pt x="754889" y="155631"/>
                </a:lnTo>
                <a:lnTo>
                  <a:pt x="802357" y="137639"/>
                </a:lnTo>
                <a:lnTo>
                  <a:pt x="850877" y="120643"/>
                </a:lnTo>
                <a:lnTo>
                  <a:pt x="900411" y="104665"/>
                </a:lnTo>
                <a:lnTo>
                  <a:pt x="950923" y="89729"/>
                </a:lnTo>
                <a:lnTo>
                  <a:pt x="1002376" y="75857"/>
                </a:lnTo>
                <a:lnTo>
                  <a:pt x="1054734" y="63071"/>
                </a:lnTo>
                <a:lnTo>
                  <a:pt x="1107960" y="51395"/>
                </a:lnTo>
                <a:lnTo>
                  <a:pt x="1162017" y="40851"/>
                </a:lnTo>
                <a:lnTo>
                  <a:pt x="1216869" y="31463"/>
                </a:lnTo>
                <a:lnTo>
                  <a:pt x="1272479" y="23252"/>
                </a:lnTo>
                <a:lnTo>
                  <a:pt x="1328810" y="16242"/>
                </a:lnTo>
                <a:lnTo>
                  <a:pt x="1385827" y="10455"/>
                </a:lnTo>
                <a:lnTo>
                  <a:pt x="1443492" y="5915"/>
                </a:lnTo>
                <a:lnTo>
                  <a:pt x="1501769" y="2644"/>
                </a:lnTo>
                <a:lnTo>
                  <a:pt x="1560621" y="664"/>
                </a:lnTo>
                <a:lnTo>
                  <a:pt x="1620012" y="0"/>
                </a:lnTo>
                <a:lnTo>
                  <a:pt x="1679402" y="664"/>
                </a:lnTo>
                <a:lnTo>
                  <a:pt x="1738254" y="2644"/>
                </a:lnTo>
                <a:lnTo>
                  <a:pt x="1796531" y="5915"/>
                </a:lnTo>
                <a:lnTo>
                  <a:pt x="1854196" y="10455"/>
                </a:lnTo>
                <a:lnTo>
                  <a:pt x="1911213" y="16242"/>
                </a:lnTo>
                <a:lnTo>
                  <a:pt x="1967544" y="23252"/>
                </a:lnTo>
                <a:lnTo>
                  <a:pt x="2023154" y="31463"/>
                </a:lnTo>
                <a:lnTo>
                  <a:pt x="2078006" y="40851"/>
                </a:lnTo>
                <a:lnTo>
                  <a:pt x="2132063" y="51395"/>
                </a:lnTo>
                <a:lnTo>
                  <a:pt x="2185289" y="63071"/>
                </a:lnTo>
                <a:lnTo>
                  <a:pt x="2237647" y="75857"/>
                </a:lnTo>
                <a:lnTo>
                  <a:pt x="2289100" y="89729"/>
                </a:lnTo>
                <a:lnTo>
                  <a:pt x="2339612" y="104665"/>
                </a:lnTo>
                <a:lnTo>
                  <a:pt x="2389146" y="120643"/>
                </a:lnTo>
                <a:lnTo>
                  <a:pt x="2437666" y="137639"/>
                </a:lnTo>
                <a:lnTo>
                  <a:pt x="2485134" y="155631"/>
                </a:lnTo>
                <a:lnTo>
                  <a:pt x="2531516" y="174596"/>
                </a:lnTo>
                <a:lnTo>
                  <a:pt x="2576773" y="194511"/>
                </a:lnTo>
                <a:lnTo>
                  <a:pt x="2620869" y="215353"/>
                </a:lnTo>
                <a:lnTo>
                  <a:pt x="2663768" y="237100"/>
                </a:lnTo>
                <a:lnTo>
                  <a:pt x="2705432" y="259728"/>
                </a:lnTo>
                <a:lnTo>
                  <a:pt x="2745826" y="283216"/>
                </a:lnTo>
                <a:lnTo>
                  <a:pt x="2784913" y="307539"/>
                </a:lnTo>
                <a:lnTo>
                  <a:pt x="2822657" y="332677"/>
                </a:lnTo>
                <a:lnTo>
                  <a:pt x="2859019" y="358605"/>
                </a:lnTo>
                <a:lnTo>
                  <a:pt x="2893965" y="385300"/>
                </a:lnTo>
                <a:lnTo>
                  <a:pt x="2927457" y="412741"/>
                </a:lnTo>
                <a:lnTo>
                  <a:pt x="2959459" y="440905"/>
                </a:lnTo>
                <a:lnTo>
                  <a:pt x="2989934" y="469767"/>
                </a:lnTo>
                <a:lnTo>
                  <a:pt x="3018846" y="499307"/>
                </a:lnTo>
                <a:lnTo>
                  <a:pt x="3046158" y="529501"/>
                </a:lnTo>
                <a:lnTo>
                  <a:pt x="3071833" y="560325"/>
                </a:lnTo>
                <a:lnTo>
                  <a:pt x="3095835" y="591759"/>
                </a:lnTo>
                <a:lnTo>
                  <a:pt x="3118127" y="623778"/>
                </a:lnTo>
                <a:lnTo>
                  <a:pt x="3138672" y="656360"/>
                </a:lnTo>
                <a:lnTo>
                  <a:pt x="3174378" y="723121"/>
                </a:lnTo>
                <a:lnTo>
                  <a:pt x="3202659" y="791860"/>
                </a:lnTo>
                <a:lnTo>
                  <a:pt x="3223222" y="862396"/>
                </a:lnTo>
                <a:lnTo>
                  <a:pt x="3235774" y="934545"/>
                </a:lnTo>
                <a:lnTo>
                  <a:pt x="3240024" y="1008126"/>
                </a:lnTo>
                <a:lnTo>
                  <a:pt x="3238955" y="1045083"/>
                </a:lnTo>
                <a:lnTo>
                  <a:pt x="3230518" y="1117971"/>
                </a:lnTo>
                <a:lnTo>
                  <a:pt x="3213923" y="1189336"/>
                </a:lnTo>
                <a:lnTo>
                  <a:pt x="3189465" y="1258996"/>
                </a:lnTo>
                <a:lnTo>
                  <a:pt x="3157435" y="1326770"/>
                </a:lnTo>
                <a:lnTo>
                  <a:pt x="3118127" y="1392473"/>
                </a:lnTo>
                <a:lnTo>
                  <a:pt x="3095835" y="1424492"/>
                </a:lnTo>
                <a:lnTo>
                  <a:pt x="3071833" y="1455926"/>
                </a:lnTo>
                <a:lnTo>
                  <a:pt x="3046158" y="1486750"/>
                </a:lnTo>
                <a:lnTo>
                  <a:pt x="3018846" y="1516944"/>
                </a:lnTo>
                <a:lnTo>
                  <a:pt x="2989934" y="1546484"/>
                </a:lnTo>
                <a:lnTo>
                  <a:pt x="2959459" y="1575346"/>
                </a:lnTo>
                <a:lnTo>
                  <a:pt x="2927457" y="1603510"/>
                </a:lnTo>
                <a:lnTo>
                  <a:pt x="2893965" y="1630951"/>
                </a:lnTo>
                <a:lnTo>
                  <a:pt x="2859019" y="1657646"/>
                </a:lnTo>
                <a:lnTo>
                  <a:pt x="2822657" y="1683574"/>
                </a:lnTo>
                <a:lnTo>
                  <a:pt x="2784913" y="1708712"/>
                </a:lnTo>
                <a:lnTo>
                  <a:pt x="2745826" y="1733035"/>
                </a:lnTo>
                <a:lnTo>
                  <a:pt x="2705432" y="1756523"/>
                </a:lnTo>
                <a:lnTo>
                  <a:pt x="2663768" y="1779151"/>
                </a:lnTo>
                <a:lnTo>
                  <a:pt x="2620869" y="1800898"/>
                </a:lnTo>
                <a:lnTo>
                  <a:pt x="2576773" y="1821740"/>
                </a:lnTo>
                <a:lnTo>
                  <a:pt x="2531516" y="1841655"/>
                </a:lnTo>
                <a:lnTo>
                  <a:pt x="2485134" y="1860620"/>
                </a:lnTo>
                <a:lnTo>
                  <a:pt x="2437666" y="1878612"/>
                </a:lnTo>
                <a:lnTo>
                  <a:pt x="2389146" y="1895608"/>
                </a:lnTo>
                <a:lnTo>
                  <a:pt x="2339612" y="1911586"/>
                </a:lnTo>
                <a:lnTo>
                  <a:pt x="2289100" y="1926522"/>
                </a:lnTo>
                <a:lnTo>
                  <a:pt x="2237647" y="1940394"/>
                </a:lnTo>
                <a:lnTo>
                  <a:pt x="2185289" y="1953180"/>
                </a:lnTo>
                <a:lnTo>
                  <a:pt x="2132063" y="1964856"/>
                </a:lnTo>
                <a:lnTo>
                  <a:pt x="2078006" y="1975400"/>
                </a:lnTo>
                <a:lnTo>
                  <a:pt x="2023154" y="1984788"/>
                </a:lnTo>
                <a:lnTo>
                  <a:pt x="1967544" y="1992999"/>
                </a:lnTo>
                <a:lnTo>
                  <a:pt x="1911213" y="2000009"/>
                </a:lnTo>
                <a:lnTo>
                  <a:pt x="1854196" y="2005796"/>
                </a:lnTo>
                <a:lnTo>
                  <a:pt x="1796531" y="2010336"/>
                </a:lnTo>
                <a:lnTo>
                  <a:pt x="1738254" y="2013607"/>
                </a:lnTo>
                <a:lnTo>
                  <a:pt x="1679402" y="2015587"/>
                </a:lnTo>
                <a:lnTo>
                  <a:pt x="1620012" y="2016252"/>
                </a:lnTo>
                <a:lnTo>
                  <a:pt x="1560621" y="2015587"/>
                </a:lnTo>
                <a:lnTo>
                  <a:pt x="1501769" y="2013607"/>
                </a:lnTo>
                <a:lnTo>
                  <a:pt x="1443492" y="2010336"/>
                </a:lnTo>
                <a:lnTo>
                  <a:pt x="1385827" y="2005796"/>
                </a:lnTo>
                <a:lnTo>
                  <a:pt x="1328810" y="2000009"/>
                </a:lnTo>
                <a:lnTo>
                  <a:pt x="1272479" y="1992999"/>
                </a:lnTo>
                <a:lnTo>
                  <a:pt x="1216869" y="1984788"/>
                </a:lnTo>
                <a:lnTo>
                  <a:pt x="1162017" y="1975400"/>
                </a:lnTo>
                <a:lnTo>
                  <a:pt x="1107960" y="1964856"/>
                </a:lnTo>
                <a:lnTo>
                  <a:pt x="1054734" y="1953180"/>
                </a:lnTo>
                <a:lnTo>
                  <a:pt x="1002376" y="1940394"/>
                </a:lnTo>
                <a:lnTo>
                  <a:pt x="950923" y="1926522"/>
                </a:lnTo>
                <a:lnTo>
                  <a:pt x="900411" y="1911586"/>
                </a:lnTo>
                <a:lnTo>
                  <a:pt x="850877" y="1895608"/>
                </a:lnTo>
                <a:lnTo>
                  <a:pt x="802357" y="1878612"/>
                </a:lnTo>
                <a:lnTo>
                  <a:pt x="754889" y="1860620"/>
                </a:lnTo>
                <a:lnTo>
                  <a:pt x="708507" y="1841655"/>
                </a:lnTo>
                <a:lnTo>
                  <a:pt x="663250" y="1821740"/>
                </a:lnTo>
                <a:lnTo>
                  <a:pt x="619154" y="1800898"/>
                </a:lnTo>
                <a:lnTo>
                  <a:pt x="576255" y="1779151"/>
                </a:lnTo>
                <a:lnTo>
                  <a:pt x="534591" y="1756523"/>
                </a:lnTo>
                <a:lnTo>
                  <a:pt x="494197" y="1733035"/>
                </a:lnTo>
                <a:lnTo>
                  <a:pt x="455110" y="1708712"/>
                </a:lnTo>
                <a:lnTo>
                  <a:pt x="417366" y="1683574"/>
                </a:lnTo>
                <a:lnTo>
                  <a:pt x="381004" y="1657646"/>
                </a:lnTo>
                <a:lnTo>
                  <a:pt x="346058" y="1630951"/>
                </a:lnTo>
                <a:lnTo>
                  <a:pt x="312566" y="1603510"/>
                </a:lnTo>
                <a:lnTo>
                  <a:pt x="280564" y="1575346"/>
                </a:lnTo>
                <a:lnTo>
                  <a:pt x="250089" y="1546484"/>
                </a:lnTo>
                <a:lnTo>
                  <a:pt x="221177" y="1516944"/>
                </a:lnTo>
                <a:lnTo>
                  <a:pt x="193865" y="1486750"/>
                </a:lnTo>
                <a:lnTo>
                  <a:pt x="168190" y="1455926"/>
                </a:lnTo>
                <a:lnTo>
                  <a:pt x="144188" y="1424492"/>
                </a:lnTo>
                <a:lnTo>
                  <a:pt x="121896" y="1392473"/>
                </a:lnTo>
                <a:lnTo>
                  <a:pt x="101351" y="1359891"/>
                </a:lnTo>
                <a:lnTo>
                  <a:pt x="65645" y="1293130"/>
                </a:lnTo>
                <a:lnTo>
                  <a:pt x="37364" y="1224391"/>
                </a:lnTo>
                <a:lnTo>
                  <a:pt x="16801" y="1153855"/>
                </a:lnTo>
                <a:lnTo>
                  <a:pt x="4249" y="1081706"/>
                </a:lnTo>
                <a:lnTo>
                  <a:pt x="0" y="1008126"/>
                </a:lnTo>
                <a:close/>
              </a:path>
            </a:pathLst>
          </a:custGeom>
          <a:noFill/>
          <a:ln w="9143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316" name="object 29"/>
          <p:cNvSpPr>
            <a:spLocks/>
          </p:cNvSpPr>
          <p:nvPr/>
        </p:nvSpPr>
        <p:spPr bwMode="auto">
          <a:xfrm>
            <a:off x="0" y="2205038"/>
            <a:ext cx="1549400" cy="1295400"/>
          </a:xfrm>
          <a:custGeom>
            <a:avLst/>
            <a:gdLst/>
            <a:ahLst/>
            <a:cxnLst>
              <a:cxn ang="0">
                <a:pos x="1787" y="603349"/>
              </a:cxn>
              <a:cxn ang="0">
                <a:pos x="15744" y="517153"/>
              </a:cxn>
              <a:cxn ang="0">
                <a:pos x="42772" y="434939"/>
              </a:cxn>
              <a:cxn ang="0">
                <a:pos x="81949" y="357479"/>
              </a:cxn>
              <a:cxn ang="0">
                <a:pos x="132351" y="285545"/>
              </a:cxn>
              <a:cxn ang="0">
                <a:pos x="193054" y="219907"/>
              </a:cxn>
              <a:cxn ang="0">
                <a:pos x="263136" y="161336"/>
              </a:cxn>
              <a:cxn ang="0">
                <a:pos x="341672" y="110605"/>
              </a:cxn>
              <a:cxn ang="0">
                <a:pos x="427739" y="68484"/>
              </a:cxn>
              <a:cxn ang="0">
                <a:pos x="520415" y="35744"/>
              </a:cxn>
              <a:cxn ang="0">
                <a:pos x="618775" y="13157"/>
              </a:cxn>
              <a:cxn ang="0">
                <a:pos x="721896" y="1494"/>
              </a:cxn>
              <a:cxn ang="0">
                <a:pos x="828011" y="1494"/>
              </a:cxn>
              <a:cxn ang="0">
                <a:pos x="931132" y="13157"/>
              </a:cxn>
              <a:cxn ang="0">
                <a:pos x="1029492" y="35744"/>
              </a:cxn>
              <a:cxn ang="0">
                <a:pos x="1122168" y="68484"/>
              </a:cxn>
              <a:cxn ang="0">
                <a:pos x="1208235" y="110605"/>
              </a:cxn>
              <a:cxn ang="0">
                <a:pos x="1286771" y="161336"/>
              </a:cxn>
              <a:cxn ang="0">
                <a:pos x="1356853" y="219907"/>
              </a:cxn>
              <a:cxn ang="0">
                <a:pos x="1417556" y="285545"/>
              </a:cxn>
              <a:cxn ang="0">
                <a:pos x="1467958" y="357479"/>
              </a:cxn>
              <a:cxn ang="0">
                <a:pos x="1507135" y="434939"/>
              </a:cxn>
              <a:cxn ang="0">
                <a:pos x="1534163" y="517153"/>
              </a:cxn>
              <a:cxn ang="0">
                <a:pos x="1548120" y="603349"/>
              </a:cxn>
              <a:cxn ang="0">
                <a:pos x="1548120" y="692050"/>
              </a:cxn>
              <a:cxn ang="0">
                <a:pos x="1534163" y="778246"/>
              </a:cxn>
              <a:cxn ang="0">
                <a:pos x="1507135" y="860460"/>
              </a:cxn>
              <a:cxn ang="0">
                <a:pos x="1467958" y="937920"/>
              </a:cxn>
              <a:cxn ang="0">
                <a:pos x="1417556" y="1009854"/>
              </a:cxn>
              <a:cxn ang="0">
                <a:pos x="1356853" y="1075492"/>
              </a:cxn>
              <a:cxn ang="0">
                <a:pos x="1286771" y="1134063"/>
              </a:cxn>
              <a:cxn ang="0">
                <a:pos x="1208235" y="1184794"/>
              </a:cxn>
              <a:cxn ang="0">
                <a:pos x="1122168" y="1226915"/>
              </a:cxn>
              <a:cxn ang="0">
                <a:pos x="1029492" y="1259655"/>
              </a:cxn>
              <a:cxn ang="0">
                <a:pos x="931132" y="1282242"/>
              </a:cxn>
              <a:cxn ang="0">
                <a:pos x="828011" y="1293905"/>
              </a:cxn>
              <a:cxn ang="0">
                <a:pos x="721896" y="1293905"/>
              </a:cxn>
              <a:cxn ang="0">
                <a:pos x="618775" y="1282242"/>
              </a:cxn>
              <a:cxn ang="0">
                <a:pos x="520415" y="1259655"/>
              </a:cxn>
              <a:cxn ang="0">
                <a:pos x="427739" y="1226915"/>
              </a:cxn>
              <a:cxn ang="0">
                <a:pos x="341672" y="1184794"/>
              </a:cxn>
              <a:cxn ang="0">
                <a:pos x="263136" y="1134063"/>
              </a:cxn>
              <a:cxn ang="0">
                <a:pos x="193054" y="1075492"/>
              </a:cxn>
              <a:cxn ang="0">
                <a:pos x="132351" y="1009854"/>
              </a:cxn>
              <a:cxn ang="0">
                <a:pos x="81949" y="937920"/>
              </a:cxn>
              <a:cxn ang="0">
                <a:pos x="42772" y="860460"/>
              </a:cxn>
              <a:cxn ang="0">
                <a:pos x="15744" y="778246"/>
              </a:cxn>
              <a:cxn ang="0">
                <a:pos x="1787" y="692050"/>
              </a:cxn>
            </a:cxnLst>
            <a:rect l="0" t="0" r="r" b="b"/>
            <a:pathLst>
              <a:path w="1550035" h="1295400">
                <a:moveTo>
                  <a:pt x="0" y="647700"/>
                </a:moveTo>
                <a:lnTo>
                  <a:pt x="1787" y="603349"/>
                </a:lnTo>
                <a:lnTo>
                  <a:pt x="7074" y="559801"/>
                </a:lnTo>
                <a:lnTo>
                  <a:pt x="15744" y="517153"/>
                </a:lnTo>
                <a:lnTo>
                  <a:pt x="27682" y="475500"/>
                </a:lnTo>
                <a:lnTo>
                  <a:pt x="42772" y="434939"/>
                </a:lnTo>
                <a:lnTo>
                  <a:pt x="60900" y="395567"/>
                </a:lnTo>
                <a:lnTo>
                  <a:pt x="81949" y="357479"/>
                </a:lnTo>
                <a:lnTo>
                  <a:pt x="105805" y="320773"/>
                </a:lnTo>
                <a:lnTo>
                  <a:pt x="132351" y="285545"/>
                </a:lnTo>
                <a:lnTo>
                  <a:pt x="161473" y="251891"/>
                </a:lnTo>
                <a:lnTo>
                  <a:pt x="193054" y="219907"/>
                </a:lnTo>
                <a:lnTo>
                  <a:pt x="226980" y="189690"/>
                </a:lnTo>
                <a:lnTo>
                  <a:pt x="263136" y="161336"/>
                </a:lnTo>
                <a:lnTo>
                  <a:pt x="301404" y="134943"/>
                </a:lnTo>
                <a:lnTo>
                  <a:pt x="341672" y="110605"/>
                </a:lnTo>
                <a:lnTo>
                  <a:pt x="383822" y="88420"/>
                </a:lnTo>
                <a:lnTo>
                  <a:pt x="427739" y="68484"/>
                </a:lnTo>
                <a:lnTo>
                  <a:pt x="473309" y="50893"/>
                </a:lnTo>
                <a:lnTo>
                  <a:pt x="520415" y="35744"/>
                </a:lnTo>
                <a:lnTo>
                  <a:pt x="568942" y="23133"/>
                </a:lnTo>
                <a:lnTo>
                  <a:pt x="618775" y="13157"/>
                </a:lnTo>
                <a:lnTo>
                  <a:pt x="669798" y="5911"/>
                </a:lnTo>
                <a:lnTo>
                  <a:pt x="721896" y="1494"/>
                </a:lnTo>
                <a:lnTo>
                  <a:pt x="774954" y="0"/>
                </a:lnTo>
                <a:lnTo>
                  <a:pt x="828011" y="1494"/>
                </a:lnTo>
                <a:lnTo>
                  <a:pt x="880109" y="5911"/>
                </a:lnTo>
                <a:lnTo>
                  <a:pt x="931132" y="13157"/>
                </a:lnTo>
                <a:lnTo>
                  <a:pt x="980965" y="23133"/>
                </a:lnTo>
                <a:lnTo>
                  <a:pt x="1029492" y="35744"/>
                </a:lnTo>
                <a:lnTo>
                  <a:pt x="1076598" y="50893"/>
                </a:lnTo>
                <a:lnTo>
                  <a:pt x="1122168" y="68484"/>
                </a:lnTo>
                <a:lnTo>
                  <a:pt x="1166085" y="88420"/>
                </a:lnTo>
                <a:lnTo>
                  <a:pt x="1208235" y="110605"/>
                </a:lnTo>
                <a:lnTo>
                  <a:pt x="1248503" y="134943"/>
                </a:lnTo>
                <a:lnTo>
                  <a:pt x="1286771" y="161336"/>
                </a:lnTo>
                <a:lnTo>
                  <a:pt x="1322927" y="189690"/>
                </a:lnTo>
                <a:lnTo>
                  <a:pt x="1356853" y="219907"/>
                </a:lnTo>
                <a:lnTo>
                  <a:pt x="1388434" y="251891"/>
                </a:lnTo>
                <a:lnTo>
                  <a:pt x="1417556" y="285545"/>
                </a:lnTo>
                <a:lnTo>
                  <a:pt x="1444102" y="320773"/>
                </a:lnTo>
                <a:lnTo>
                  <a:pt x="1467958" y="357479"/>
                </a:lnTo>
                <a:lnTo>
                  <a:pt x="1489007" y="395567"/>
                </a:lnTo>
                <a:lnTo>
                  <a:pt x="1507135" y="434939"/>
                </a:lnTo>
                <a:lnTo>
                  <a:pt x="1522225" y="475500"/>
                </a:lnTo>
                <a:lnTo>
                  <a:pt x="1534163" y="517153"/>
                </a:lnTo>
                <a:lnTo>
                  <a:pt x="1542833" y="559801"/>
                </a:lnTo>
                <a:lnTo>
                  <a:pt x="1548120" y="603349"/>
                </a:lnTo>
                <a:lnTo>
                  <a:pt x="1549908" y="647700"/>
                </a:lnTo>
                <a:lnTo>
                  <a:pt x="1548120" y="692050"/>
                </a:lnTo>
                <a:lnTo>
                  <a:pt x="1542833" y="735598"/>
                </a:lnTo>
                <a:lnTo>
                  <a:pt x="1534163" y="778246"/>
                </a:lnTo>
                <a:lnTo>
                  <a:pt x="1522225" y="819899"/>
                </a:lnTo>
                <a:lnTo>
                  <a:pt x="1507135" y="860460"/>
                </a:lnTo>
                <a:lnTo>
                  <a:pt x="1489007" y="899832"/>
                </a:lnTo>
                <a:lnTo>
                  <a:pt x="1467958" y="937920"/>
                </a:lnTo>
                <a:lnTo>
                  <a:pt x="1444102" y="974626"/>
                </a:lnTo>
                <a:lnTo>
                  <a:pt x="1417556" y="1009854"/>
                </a:lnTo>
                <a:lnTo>
                  <a:pt x="1388434" y="1043508"/>
                </a:lnTo>
                <a:lnTo>
                  <a:pt x="1356853" y="1075492"/>
                </a:lnTo>
                <a:lnTo>
                  <a:pt x="1322927" y="1105709"/>
                </a:lnTo>
                <a:lnTo>
                  <a:pt x="1286771" y="1134063"/>
                </a:lnTo>
                <a:lnTo>
                  <a:pt x="1248503" y="1160456"/>
                </a:lnTo>
                <a:lnTo>
                  <a:pt x="1208235" y="1184794"/>
                </a:lnTo>
                <a:lnTo>
                  <a:pt x="1166085" y="1206979"/>
                </a:lnTo>
                <a:lnTo>
                  <a:pt x="1122168" y="1226915"/>
                </a:lnTo>
                <a:lnTo>
                  <a:pt x="1076598" y="1244506"/>
                </a:lnTo>
                <a:lnTo>
                  <a:pt x="1029492" y="1259655"/>
                </a:lnTo>
                <a:lnTo>
                  <a:pt x="980965" y="1272266"/>
                </a:lnTo>
                <a:lnTo>
                  <a:pt x="931132" y="1282242"/>
                </a:lnTo>
                <a:lnTo>
                  <a:pt x="880109" y="1289488"/>
                </a:lnTo>
                <a:lnTo>
                  <a:pt x="828011" y="1293905"/>
                </a:lnTo>
                <a:lnTo>
                  <a:pt x="774954" y="1295400"/>
                </a:lnTo>
                <a:lnTo>
                  <a:pt x="721896" y="1293905"/>
                </a:lnTo>
                <a:lnTo>
                  <a:pt x="669798" y="1289488"/>
                </a:lnTo>
                <a:lnTo>
                  <a:pt x="618775" y="1282242"/>
                </a:lnTo>
                <a:lnTo>
                  <a:pt x="568942" y="1272266"/>
                </a:lnTo>
                <a:lnTo>
                  <a:pt x="520415" y="1259655"/>
                </a:lnTo>
                <a:lnTo>
                  <a:pt x="473309" y="1244506"/>
                </a:lnTo>
                <a:lnTo>
                  <a:pt x="427739" y="1226915"/>
                </a:lnTo>
                <a:lnTo>
                  <a:pt x="383822" y="1206979"/>
                </a:lnTo>
                <a:lnTo>
                  <a:pt x="341672" y="1184794"/>
                </a:lnTo>
                <a:lnTo>
                  <a:pt x="301404" y="1160456"/>
                </a:lnTo>
                <a:lnTo>
                  <a:pt x="263136" y="1134063"/>
                </a:lnTo>
                <a:lnTo>
                  <a:pt x="226980" y="1105709"/>
                </a:lnTo>
                <a:lnTo>
                  <a:pt x="193054" y="1075492"/>
                </a:lnTo>
                <a:lnTo>
                  <a:pt x="161473" y="1043508"/>
                </a:lnTo>
                <a:lnTo>
                  <a:pt x="132351" y="1009854"/>
                </a:lnTo>
                <a:lnTo>
                  <a:pt x="105805" y="974626"/>
                </a:lnTo>
                <a:lnTo>
                  <a:pt x="81949" y="937920"/>
                </a:lnTo>
                <a:lnTo>
                  <a:pt x="60900" y="899832"/>
                </a:lnTo>
                <a:lnTo>
                  <a:pt x="42772" y="860460"/>
                </a:lnTo>
                <a:lnTo>
                  <a:pt x="27682" y="819899"/>
                </a:lnTo>
                <a:lnTo>
                  <a:pt x="15744" y="778246"/>
                </a:lnTo>
                <a:lnTo>
                  <a:pt x="7074" y="735598"/>
                </a:lnTo>
                <a:lnTo>
                  <a:pt x="1787" y="692050"/>
                </a:lnTo>
                <a:lnTo>
                  <a:pt x="0" y="647700"/>
                </a:lnTo>
                <a:close/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318" name="object 31"/>
          <p:cNvSpPr>
            <a:spLocks/>
          </p:cNvSpPr>
          <p:nvPr/>
        </p:nvSpPr>
        <p:spPr bwMode="auto">
          <a:xfrm>
            <a:off x="7308850" y="4797425"/>
            <a:ext cx="1657350" cy="1727200"/>
          </a:xfrm>
          <a:custGeom>
            <a:avLst/>
            <a:gdLst/>
            <a:ahLst/>
            <a:cxnLst>
              <a:cxn ang="0">
                <a:pos x="1311" y="814360"/>
              </a:cxn>
              <a:cxn ang="0">
                <a:pos x="11591" y="718609"/>
              </a:cxn>
              <a:cxn ang="0">
                <a:pos x="31614" y="626307"/>
              </a:cxn>
              <a:cxn ang="0">
                <a:pos x="60822" y="538037"/>
              </a:cxn>
              <a:cxn ang="0">
                <a:pos x="98655" y="454381"/>
              </a:cxn>
              <a:cxn ang="0">
                <a:pos x="144554" y="375924"/>
              </a:cxn>
              <a:cxn ang="0">
                <a:pos x="197958" y="303249"/>
              </a:cxn>
              <a:cxn ang="0">
                <a:pos x="258310" y="236939"/>
              </a:cxn>
              <a:cxn ang="0">
                <a:pos x="325049" y="177578"/>
              </a:cxn>
              <a:cxn ang="0">
                <a:pos x="397616" y="125749"/>
              </a:cxn>
              <a:cxn ang="0">
                <a:pos x="475452" y="82035"/>
              </a:cxn>
              <a:cxn ang="0">
                <a:pos x="557997" y="47019"/>
              </a:cxn>
              <a:cxn ang="0">
                <a:pos x="644692" y="21286"/>
              </a:cxn>
              <a:cxn ang="0">
                <a:pos x="734977" y="5418"/>
              </a:cxn>
              <a:cxn ang="0">
                <a:pos x="828294" y="0"/>
              </a:cxn>
              <a:cxn ang="0">
                <a:pos x="921610" y="5418"/>
              </a:cxn>
              <a:cxn ang="0">
                <a:pos x="1011895" y="21286"/>
              </a:cxn>
              <a:cxn ang="0">
                <a:pos x="1098590" y="47019"/>
              </a:cxn>
              <a:cxn ang="0">
                <a:pos x="1181135" y="82035"/>
              </a:cxn>
              <a:cxn ang="0">
                <a:pos x="1258971" y="125749"/>
              </a:cxn>
              <a:cxn ang="0">
                <a:pos x="1331538" y="177578"/>
              </a:cxn>
              <a:cxn ang="0">
                <a:pos x="1398277" y="236939"/>
              </a:cxn>
              <a:cxn ang="0">
                <a:pos x="1458629" y="303249"/>
              </a:cxn>
              <a:cxn ang="0">
                <a:pos x="1512033" y="375924"/>
              </a:cxn>
              <a:cxn ang="0">
                <a:pos x="1557932" y="454381"/>
              </a:cxn>
              <a:cxn ang="0">
                <a:pos x="1595765" y="538037"/>
              </a:cxn>
              <a:cxn ang="0">
                <a:pos x="1624973" y="626307"/>
              </a:cxn>
              <a:cxn ang="0">
                <a:pos x="1644996" y="718609"/>
              </a:cxn>
              <a:cxn ang="0">
                <a:pos x="1655276" y="814360"/>
              </a:cxn>
              <a:cxn ang="0">
                <a:pos x="1655276" y="912336"/>
              </a:cxn>
              <a:cxn ang="0">
                <a:pos x="1644996" y="1008095"/>
              </a:cxn>
              <a:cxn ang="0">
                <a:pos x="1624973" y="1100402"/>
              </a:cxn>
              <a:cxn ang="0">
                <a:pos x="1595765" y="1188675"/>
              </a:cxn>
              <a:cxn ang="0">
                <a:pos x="1557932" y="1272332"/>
              </a:cxn>
              <a:cxn ang="0">
                <a:pos x="1512033" y="1350789"/>
              </a:cxn>
              <a:cxn ang="0">
                <a:pos x="1458629" y="1423462"/>
              </a:cxn>
              <a:cxn ang="0">
                <a:pos x="1398277" y="1489770"/>
              </a:cxn>
              <a:cxn ang="0">
                <a:pos x="1331538" y="1549128"/>
              </a:cxn>
              <a:cxn ang="0">
                <a:pos x="1258971" y="1600954"/>
              </a:cxn>
              <a:cxn ang="0">
                <a:pos x="1181135" y="1644665"/>
              </a:cxn>
              <a:cxn ang="0">
                <a:pos x="1098590" y="1679677"/>
              </a:cxn>
              <a:cxn ang="0">
                <a:pos x="1011895" y="1705407"/>
              </a:cxn>
              <a:cxn ang="0">
                <a:pos x="921610" y="1721273"/>
              </a:cxn>
              <a:cxn ang="0">
                <a:pos x="828294" y="1726692"/>
              </a:cxn>
              <a:cxn ang="0">
                <a:pos x="734977" y="1721273"/>
              </a:cxn>
              <a:cxn ang="0">
                <a:pos x="644692" y="1705407"/>
              </a:cxn>
              <a:cxn ang="0">
                <a:pos x="557997" y="1679677"/>
              </a:cxn>
              <a:cxn ang="0">
                <a:pos x="475452" y="1644665"/>
              </a:cxn>
              <a:cxn ang="0">
                <a:pos x="397616" y="1600954"/>
              </a:cxn>
              <a:cxn ang="0">
                <a:pos x="325049" y="1549128"/>
              </a:cxn>
              <a:cxn ang="0">
                <a:pos x="258310" y="1489770"/>
              </a:cxn>
              <a:cxn ang="0">
                <a:pos x="197958" y="1423462"/>
              </a:cxn>
              <a:cxn ang="0">
                <a:pos x="144554" y="1350789"/>
              </a:cxn>
              <a:cxn ang="0">
                <a:pos x="98655" y="1272332"/>
              </a:cxn>
              <a:cxn ang="0">
                <a:pos x="60822" y="1188675"/>
              </a:cxn>
              <a:cxn ang="0">
                <a:pos x="31614" y="1100402"/>
              </a:cxn>
              <a:cxn ang="0">
                <a:pos x="11591" y="1008095"/>
              </a:cxn>
              <a:cxn ang="0">
                <a:pos x="1311" y="912336"/>
              </a:cxn>
            </a:cxnLst>
            <a:rect l="0" t="0" r="r" b="b"/>
            <a:pathLst>
              <a:path w="1656715" h="1727200">
                <a:moveTo>
                  <a:pt x="0" y="863346"/>
                </a:moveTo>
                <a:lnTo>
                  <a:pt x="1311" y="814360"/>
                </a:lnTo>
                <a:lnTo>
                  <a:pt x="5198" y="766090"/>
                </a:lnTo>
                <a:lnTo>
                  <a:pt x="11591" y="718609"/>
                </a:lnTo>
                <a:lnTo>
                  <a:pt x="20419" y="671991"/>
                </a:lnTo>
                <a:lnTo>
                  <a:pt x="31614" y="626307"/>
                </a:lnTo>
                <a:lnTo>
                  <a:pt x="45105" y="581631"/>
                </a:lnTo>
                <a:lnTo>
                  <a:pt x="60822" y="538037"/>
                </a:lnTo>
                <a:lnTo>
                  <a:pt x="78695" y="495596"/>
                </a:lnTo>
                <a:lnTo>
                  <a:pt x="98655" y="454381"/>
                </a:lnTo>
                <a:lnTo>
                  <a:pt x="120631" y="414467"/>
                </a:lnTo>
                <a:lnTo>
                  <a:pt x="144554" y="375924"/>
                </a:lnTo>
                <a:lnTo>
                  <a:pt x="170353" y="338828"/>
                </a:lnTo>
                <a:lnTo>
                  <a:pt x="197958" y="303249"/>
                </a:lnTo>
                <a:lnTo>
                  <a:pt x="227301" y="269262"/>
                </a:lnTo>
                <a:lnTo>
                  <a:pt x="258310" y="236939"/>
                </a:lnTo>
                <a:lnTo>
                  <a:pt x="290916" y="206354"/>
                </a:lnTo>
                <a:lnTo>
                  <a:pt x="325049" y="177578"/>
                </a:lnTo>
                <a:lnTo>
                  <a:pt x="360639" y="150685"/>
                </a:lnTo>
                <a:lnTo>
                  <a:pt x="397616" y="125749"/>
                </a:lnTo>
                <a:lnTo>
                  <a:pt x="435910" y="102841"/>
                </a:lnTo>
                <a:lnTo>
                  <a:pt x="475452" y="82035"/>
                </a:lnTo>
                <a:lnTo>
                  <a:pt x="516170" y="63403"/>
                </a:lnTo>
                <a:lnTo>
                  <a:pt x="557997" y="47019"/>
                </a:lnTo>
                <a:lnTo>
                  <a:pt x="600860" y="32956"/>
                </a:lnTo>
                <a:lnTo>
                  <a:pt x="644692" y="21286"/>
                </a:lnTo>
                <a:lnTo>
                  <a:pt x="689420" y="12083"/>
                </a:lnTo>
                <a:lnTo>
                  <a:pt x="734977" y="5418"/>
                </a:lnTo>
                <a:lnTo>
                  <a:pt x="781291" y="1366"/>
                </a:lnTo>
                <a:lnTo>
                  <a:pt x="828294" y="0"/>
                </a:lnTo>
                <a:lnTo>
                  <a:pt x="875296" y="1366"/>
                </a:lnTo>
                <a:lnTo>
                  <a:pt x="921610" y="5418"/>
                </a:lnTo>
                <a:lnTo>
                  <a:pt x="967167" y="12083"/>
                </a:lnTo>
                <a:lnTo>
                  <a:pt x="1011895" y="21286"/>
                </a:lnTo>
                <a:lnTo>
                  <a:pt x="1055727" y="32956"/>
                </a:lnTo>
                <a:lnTo>
                  <a:pt x="1098590" y="47019"/>
                </a:lnTo>
                <a:lnTo>
                  <a:pt x="1140417" y="63403"/>
                </a:lnTo>
                <a:lnTo>
                  <a:pt x="1181135" y="82035"/>
                </a:lnTo>
                <a:lnTo>
                  <a:pt x="1220677" y="102841"/>
                </a:lnTo>
                <a:lnTo>
                  <a:pt x="1258971" y="125749"/>
                </a:lnTo>
                <a:lnTo>
                  <a:pt x="1295948" y="150685"/>
                </a:lnTo>
                <a:lnTo>
                  <a:pt x="1331538" y="177578"/>
                </a:lnTo>
                <a:lnTo>
                  <a:pt x="1365671" y="206354"/>
                </a:lnTo>
                <a:lnTo>
                  <a:pt x="1398277" y="236939"/>
                </a:lnTo>
                <a:lnTo>
                  <a:pt x="1429286" y="269262"/>
                </a:lnTo>
                <a:lnTo>
                  <a:pt x="1458629" y="303249"/>
                </a:lnTo>
                <a:lnTo>
                  <a:pt x="1486234" y="338828"/>
                </a:lnTo>
                <a:lnTo>
                  <a:pt x="1512033" y="375924"/>
                </a:lnTo>
                <a:lnTo>
                  <a:pt x="1535956" y="414467"/>
                </a:lnTo>
                <a:lnTo>
                  <a:pt x="1557932" y="454381"/>
                </a:lnTo>
                <a:lnTo>
                  <a:pt x="1577892" y="495596"/>
                </a:lnTo>
                <a:lnTo>
                  <a:pt x="1595765" y="538037"/>
                </a:lnTo>
                <a:lnTo>
                  <a:pt x="1611482" y="581631"/>
                </a:lnTo>
                <a:lnTo>
                  <a:pt x="1624973" y="626307"/>
                </a:lnTo>
                <a:lnTo>
                  <a:pt x="1636168" y="671991"/>
                </a:lnTo>
                <a:lnTo>
                  <a:pt x="1644996" y="718609"/>
                </a:lnTo>
                <a:lnTo>
                  <a:pt x="1651389" y="766090"/>
                </a:lnTo>
                <a:lnTo>
                  <a:pt x="1655276" y="814360"/>
                </a:lnTo>
                <a:lnTo>
                  <a:pt x="1656588" y="863346"/>
                </a:lnTo>
                <a:lnTo>
                  <a:pt x="1655276" y="912336"/>
                </a:lnTo>
                <a:lnTo>
                  <a:pt x="1651389" y="960610"/>
                </a:lnTo>
                <a:lnTo>
                  <a:pt x="1644996" y="1008095"/>
                </a:lnTo>
                <a:lnTo>
                  <a:pt x="1636168" y="1054716"/>
                </a:lnTo>
                <a:lnTo>
                  <a:pt x="1624973" y="1100402"/>
                </a:lnTo>
                <a:lnTo>
                  <a:pt x="1611482" y="1145079"/>
                </a:lnTo>
                <a:lnTo>
                  <a:pt x="1595765" y="1188675"/>
                </a:lnTo>
                <a:lnTo>
                  <a:pt x="1577892" y="1231117"/>
                </a:lnTo>
                <a:lnTo>
                  <a:pt x="1557932" y="1272332"/>
                </a:lnTo>
                <a:lnTo>
                  <a:pt x="1535956" y="1312247"/>
                </a:lnTo>
                <a:lnTo>
                  <a:pt x="1512033" y="1350789"/>
                </a:lnTo>
                <a:lnTo>
                  <a:pt x="1486234" y="1387885"/>
                </a:lnTo>
                <a:lnTo>
                  <a:pt x="1458629" y="1423462"/>
                </a:lnTo>
                <a:lnTo>
                  <a:pt x="1429286" y="1457448"/>
                </a:lnTo>
                <a:lnTo>
                  <a:pt x="1398277" y="1489770"/>
                </a:lnTo>
                <a:lnTo>
                  <a:pt x="1365671" y="1520354"/>
                </a:lnTo>
                <a:lnTo>
                  <a:pt x="1331538" y="1549128"/>
                </a:lnTo>
                <a:lnTo>
                  <a:pt x="1295948" y="1576019"/>
                </a:lnTo>
                <a:lnTo>
                  <a:pt x="1258971" y="1600954"/>
                </a:lnTo>
                <a:lnTo>
                  <a:pt x="1220677" y="1623860"/>
                </a:lnTo>
                <a:lnTo>
                  <a:pt x="1181135" y="1644665"/>
                </a:lnTo>
                <a:lnTo>
                  <a:pt x="1140417" y="1663295"/>
                </a:lnTo>
                <a:lnTo>
                  <a:pt x="1098590" y="1679677"/>
                </a:lnTo>
                <a:lnTo>
                  <a:pt x="1055727" y="1693739"/>
                </a:lnTo>
                <a:lnTo>
                  <a:pt x="1011895" y="1705407"/>
                </a:lnTo>
                <a:lnTo>
                  <a:pt x="967167" y="1714610"/>
                </a:lnTo>
                <a:lnTo>
                  <a:pt x="921610" y="1721273"/>
                </a:lnTo>
                <a:lnTo>
                  <a:pt x="875296" y="1725325"/>
                </a:lnTo>
                <a:lnTo>
                  <a:pt x="828294" y="1726692"/>
                </a:lnTo>
                <a:lnTo>
                  <a:pt x="781291" y="1725325"/>
                </a:lnTo>
                <a:lnTo>
                  <a:pt x="734977" y="1721273"/>
                </a:lnTo>
                <a:lnTo>
                  <a:pt x="689420" y="1714610"/>
                </a:lnTo>
                <a:lnTo>
                  <a:pt x="644692" y="1705407"/>
                </a:lnTo>
                <a:lnTo>
                  <a:pt x="600860" y="1693739"/>
                </a:lnTo>
                <a:lnTo>
                  <a:pt x="557997" y="1679677"/>
                </a:lnTo>
                <a:lnTo>
                  <a:pt x="516170" y="1663295"/>
                </a:lnTo>
                <a:lnTo>
                  <a:pt x="475452" y="1644665"/>
                </a:lnTo>
                <a:lnTo>
                  <a:pt x="435910" y="1623860"/>
                </a:lnTo>
                <a:lnTo>
                  <a:pt x="397616" y="1600954"/>
                </a:lnTo>
                <a:lnTo>
                  <a:pt x="360639" y="1576019"/>
                </a:lnTo>
                <a:lnTo>
                  <a:pt x="325049" y="1549128"/>
                </a:lnTo>
                <a:lnTo>
                  <a:pt x="290916" y="1520354"/>
                </a:lnTo>
                <a:lnTo>
                  <a:pt x="258310" y="1489770"/>
                </a:lnTo>
                <a:lnTo>
                  <a:pt x="227301" y="1457448"/>
                </a:lnTo>
                <a:lnTo>
                  <a:pt x="197958" y="1423462"/>
                </a:lnTo>
                <a:lnTo>
                  <a:pt x="170353" y="1387885"/>
                </a:lnTo>
                <a:lnTo>
                  <a:pt x="144554" y="1350789"/>
                </a:lnTo>
                <a:lnTo>
                  <a:pt x="120631" y="1312247"/>
                </a:lnTo>
                <a:lnTo>
                  <a:pt x="98655" y="1272332"/>
                </a:lnTo>
                <a:lnTo>
                  <a:pt x="78695" y="1231117"/>
                </a:lnTo>
                <a:lnTo>
                  <a:pt x="60822" y="1188675"/>
                </a:lnTo>
                <a:lnTo>
                  <a:pt x="45105" y="1145079"/>
                </a:lnTo>
                <a:lnTo>
                  <a:pt x="31614" y="1100402"/>
                </a:lnTo>
                <a:lnTo>
                  <a:pt x="20419" y="1054716"/>
                </a:lnTo>
                <a:lnTo>
                  <a:pt x="11591" y="1008095"/>
                </a:lnTo>
                <a:lnTo>
                  <a:pt x="5198" y="960610"/>
                </a:lnTo>
                <a:lnTo>
                  <a:pt x="1311" y="912336"/>
                </a:lnTo>
                <a:lnTo>
                  <a:pt x="0" y="863346"/>
                </a:lnTo>
                <a:close/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2" name="object 32"/>
          <p:cNvSpPr txBox="1"/>
          <p:nvPr/>
        </p:nvSpPr>
        <p:spPr>
          <a:xfrm>
            <a:off x="4189413" y="1962150"/>
            <a:ext cx="484187" cy="2809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dirty="0">
                <a:latin typeface="Tahoma"/>
                <a:cs typeface="Tahoma"/>
              </a:rPr>
              <a:t>AS</a:t>
            </a:r>
            <a:r>
              <a:rPr sz="1800" spc="-1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340475" y="4195763"/>
            <a:ext cx="609600" cy="2809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dirty="0">
                <a:latin typeface="Tahoma"/>
                <a:cs typeface="Tahoma"/>
              </a:rPr>
              <a:t>AS</a:t>
            </a:r>
            <a:r>
              <a:rPr sz="1800" spc="-1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20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92200" y="2035175"/>
            <a:ext cx="484188" cy="2809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dirty="0">
                <a:latin typeface="Tahoma"/>
                <a:cs typeface="Tahoma"/>
              </a:rPr>
              <a:t>AS</a:t>
            </a:r>
            <a:r>
              <a:rPr sz="1800" spc="-12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5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367713" y="4338638"/>
            <a:ext cx="484187" cy="2809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dirty="0">
                <a:latin typeface="Tahoma"/>
                <a:cs typeface="Tahoma"/>
              </a:rPr>
              <a:t>AS</a:t>
            </a:r>
            <a:r>
              <a:rPr sz="1800" spc="-12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7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2323" name="object 36"/>
          <p:cNvSpPr>
            <a:spLocks/>
          </p:cNvSpPr>
          <p:nvPr/>
        </p:nvSpPr>
        <p:spPr bwMode="auto">
          <a:xfrm>
            <a:off x="4148138" y="2676525"/>
            <a:ext cx="571500" cy="6080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71500" y="608076"/>
              </a:cxn>
            </a:cxnLst>
            <a:rect l="0" t="0" r="r" b="b"/>
            <a:pathLst>
              <a:path w="571500" h="608329">
                <a:moveTo>
                  <a:pt x="0" y="0"/>
                </a:moveTo>
                <a:lnTo>
                  <a:pt x="571500" y="608076"/>
                </a:lnTo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7" name="object 37"/>
          <p:cNvSpPr txBox="1"/>
          <p:nvPr/>
        </p:nvSpPr>
        <p:spPr>
          <a:xfrm>
            <a:off x="5657850" y="1674813"/>
            <a:ext cx="2647950" cy="3111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b="1" spc="-5" dirty="0">
                <a:solidFill>
                  <a:srgbClr val="3333CC"/>
                </a:solidFill>
                <a:latin typeface="Tahoma"/>
                <a:cs typeface="Tahoma"/>
              </a:rPr>
              <a:t>Autonomous</a:t>
            </a:r>
            <a:r>
              <a:rPr sz="2000" b="1" spc="-70" dirty="0">
                <a:solidFill>
                  <a:srgbClr val="3333CC"/>
                </a:solidFill>
                <a:latin typeface="Tahoma"/>
                <a:cs typeface="Tahoma"/>
              </a:rPr>
              <a:t> </a:t>
            </a:r>
            <a:r>
              <a:rPr sz="2000" b="1" spc="-5" dirty="0">
                <a:solidFill>
                  <a:srgbClr val="3333CC"/>
                </a:solidFill>
                <a:latin typeface="Tahoma"/>
                <a:cs typeface="Tahoma"/>
              </a:rPr>
              <a:t>System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657850" y="1979613"/>
            <a:ext cx="2909888" cy="3111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b="1" dirty="0">
                <a:solidFill>
                  <a:srgbClr val="3333CC"/>
                </a:solidFill>
                <a:latin typeface="Tahoma"/>
                <a:cs typeface="Tahoma"/>
              </a:rPr>
              <a:t>Boarder </a:t>
            </a:r>
            <a:r>
              <a:rPr sz="2000" b="1" spc="-5" dirty="0">
                <a:solidFill>
                  <a:srgbClr val="3333CC"/>
                </a:solidFill>
                <a:latin typeface="Tahoma"/>
                <a:cs typeface="Tahoma"/>
              </a:rPr>
              <a:t>router</a:t>
            </a:r>
            <a:r>
              <a:rPr sz="2000" b="1" spc="-80" dirty="0">
                <a:solidFill>
                  <a:srgbClr val="3333CC"/>
                </a:solidFill>
                <a:latin typeface="Tahoma"/>
                <a:cs typeface="Tahoma"/>
              </a:rPr>
              <a:t> </a:t>
            </a:r>
            <a:r>
              <a:rPr sz="2000" b="1" spc="-5" dirty="0">
                <a:solidFill>
                  <a:srgbClr val="3333CC"/>
                </a:solidFill>
                <a:latin typeface="Tahoma"/>
                <a:cs typeface="Tahoma"/>
              </a:rPr>
              <a:t>(ASBR)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2326" name="object 39"/>
          <p:cNvSpPr>
            <a:spLocks/>
          </p:cNvSpPr>
          <p:nvPr/>
        </p:nvSpPr>
        <p:spPr bwMode="auto">
          <a:xfrm>
            <a:off x="4973638" y="2279650"/>
            <a:ext cx="784225" cy="1031875"/>
          </a:xfrm>
          <a:custGeom>
            <a:avLst/>
            <a:gdLst/>
            <a:ahLst/>
            <a:cxnLst>
              <a:cxn ang="0">
                <a:pos x="32003" y="680974"/>
              </a:cxn>
              <a:cxn ang="0">
                <a:pos x="0" y="1031621"/>
              </a:cxn>
              <a:cxn ang="0">
                <a:pos x="323596" y="892810"/>
              </a:cxn>
              <a:cxn ang="0">
                <a:pos x="250698" y="839851"/>
              </a:cxn>
              <a:cxn ang="0">
                <a:pos x="327657" y="733932"/>
              </a:cxn>
              <a:cxn ang="0">
                <a:pos x="104901" y="733932"/>
              </a:cxn>
              <a:cxn ang="0">
                <a:pos x="32003" y="680974"/>
              </a:cxn>
              <a:cxn ang="0">
                <a:pos x="638175" y="0"/>
              </a:cxn>
              <a:cxn ang="0">
                <a:pos x="104901" y="733932"/>
              </a:cxn>
              <a:cxn ang="0">
                <a:pos x="327657" y="733932"/>
              </a:cxn>
              <a:cxn ang="0">
                <a:pos x="783971" y="105917"/>
              </a:cxn>
              <a:cxn ang="0">
                <a:pos x="638175" y="0"/>
              </a:cxn>
            </a:cxnLst>
            <a:rect l="0" t="0" r="r" b="b"/>
            <a:pathLst>
              <a:path w="784225" h="1031875">
                <a:moveTo>
                  <a:pt x="32003" y="680974"/>
                </a:moveTo>
                <a:lnTo>
                  <a:pt x="0" y="1031621"/>
                </a:lnTo>
                <a:lnTo>
                  <a:pt x="323596" y="892810"/>
                </a:lnTo>
                <a:lnTo>
                  <a:pt x="250698" y="839851"/>
                </a:lnTo>
                <a:lnTo>
                  <a:pt x="327657" y="733932"/>
                </a:lnTo>
                <a:lnTo>
                  <a:pt x="104901" y="733932"/>
                </a:lnTo>
                <a:lnTo>
                  <a:pt x="32003" y="680974"/>
                </a:lnTo>
                <a:close/>
              </a:path>
              <a:path w="784225" h="1031875">
                <a:moveTo>
                  <a:pt x="638175" y="0"/>
                </a:moveTo>
                <a:lnTo>
                  <a:pt x="104901" y="733932"/>
                </a:lnTo>
                <a:lnTo>
                  <a:pt x="327657" y="733932"/>
                </a:lnTo>
                <a:lnTo>
                  <a:pt x="783971" y="105917"/>
                </a:lnTo>
                <a:lnTo>
                  <a:pt x="638175" y="0"/>
                </a:lnTo>
                <a:close/>
              </a:path>
            </a:pathLst>
          </a:custGeom>
          <a:solidFill>
            <a:srgbClr val="3333CC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327" name="object 40"/>
          <p:cNvSpPr>
            <a:spLocks/>
          </p:cNvSpPr>
          <p:nvPr/>
        </p:nvSpPr>
        <p:spPr bwMode="auto">
          <a:xfrm>
            <a:off x="4973638" y="2279650"/>
            <a:ext cx="784225" cy="1031875"/>
          </a:xfrm>
          <a:custGeom>
            <a:avLst/>
            <a:gdLst/>
            <a:ahLst/>
            <a:cxnLst>
              <a:cxn ang="0">
                <a:pos x="0" y="1031621"/>
              </a:cxn>
              <a:cxn ang="0">
                <a:pos x="32003" y="680974"/>
              </a:cxn>
              <a:cxn ang="0">
                <a:pos x="104901" y="733932"/>
              </a:cxn>
              <a:cxn ang="0">
                <a:pos x="638175" y="0"/>
              </a:cxn>
              <a:cxn ang="0">
                <a:pos x="783971" y="105917"/>
              </a:cxn>
              <a:cxn ang="0">
                <a:pos x="250698" y="839851"/>
              </a:cxn>
              <a:cxn ang="0">
                <a:pos x="323596" y="892810"/>
              </a:cxn>
              <a:cxn ang="0">
                <a:pos x="0" y="1031621"/>
              </a:cxn>
            </a:cxnLst>
            <a:rect l="0" t="0" r="r" b="b"/>
            <a:pathLst>
              <a:path w="784225" h="1031875">
                <a:moveTo>
                  <a:pt x="0" y="1031621"/>
                </a:moveTo>
                <a:lnTo>
                  <a:pt x="32003" y="680974"/>
                </a:lnTo>
                <a:lnTo>
                  <a:pt x="104901" y="733932"/>
                </a:lnTo>
                <a:lnTo>
                  <a:pt x="638175" y="0"/>
                </a:lnTo>
                <a:lnTo>
                  <a:pt x="783971" y="105917"/>
                </a:lnTo>
                <a:lnTo>
                  <a:pt x="250698" y="839851"/>
                </a:lnTo>
                <a:lnTo>
                  <a:pt x="323596" y="892810"/>
                </a:lnTo>
                <a:lnTo>
                  <a:pt x="0" y="1031621"/>
                </a:lnTo>
                <a:close/>
              </a:path>
            </a:pathLst>
          </a:custGeom>
          <a:noFill/>
          <a:ln w="9360">
            <a:solidFill>
              <a:srgbClr val="3333CC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328" name="object 41"/>
          <p:cNvSpPr>
            <a:spLocks/>
          </p:cNvSpPr>
          <p:nvPr/>
        </p:nvSpPr>
        <p:spPr bwMode="auto">
          <a:xfrm>
            <a:off x="5227638" y="3559175"/>
            <a:ext cx="914400" cy="523875"/>
          </a:xfrm>
          <a:custGeom>
            <a:avLst/>
            <a:gdLst/>
            <a:ahLst/>
            <a:cxnLst>
              <a:cxn ang="0">
                <a:pos x="167004" y="302260"/>
              </a:cxn>
              <a:cxn ang="0">
                <a:pos x="0" y="523239"/>
              </a:cxn>
              <a:cxn ang="0">
                <a:pos x="276606" y="508381"/>
              </a:cxn>
              <a:cxn ang="0">
                <a:pos x="249174" y="456819"/>
              </a:cxn>
              <a:cxn ang="0">
                <a:pos x="442894" y="353821"/>
              </a:cxn>
              <a:cxn ang="0">
                <a:pos x="194437" y="353821"/>
              </a:cxn>
              <a:cxn ang="0">
                <a:pos x="167004" y="302260"/>
              </a:cxn>
              <a:cxn ang="0">
                <a:pos x="859916" y="0"/>
              </a:cxn>
              <a:cxn ang="0">
                <a:pos x="194437" y="353821"/>
              </a:cxn>
              <a:cxn ang="0">
                <a:pos x="442894" y="353821"/>
              </a:cxn>
              <a:cxn ang="0">
                <a:pos x="914653" y="102996"/>
              </a:cxn>
              <a:cxn ang="0">
                <a:pos x="859916" y="0"/>
              </a:cxn>
            </a:cxnLst>
            <a:rect l="0" t="0" r="r" b="b"/>
            <a:pathLst>
              <a:path w="915035" h="523239">
                <a:moveTo>
                  <a:pt x="167004" y="302260"/>
                </a:moveTo>
                <a:lnTo>
                  <a:pt x="0" y="523239"/>
                </a:lnTo>
                <a:lnTo>
                  <a:pt x="276606" y="508381"/>
                </a:lnTo>
                <a:lnTo>
                  <a:pt x="249174" y="456819"/>
                </a:lnTo>
                <a:lnTo>
                  <a:pt x="442894" y="353821"/>
                </a:lnTo>
                <a:lnTo>
                  <a:pt x="194437" y="353821"/>
                </a:lnTo>
                <a:lnTo>
                  <a:pt x="167004" y="302260"/>
                </a:lnTo>
                <a:close/>
              </a:path>
              <a:path w="915035" h="523239">
                <a:moveTo>
                  <a:pt x="859916" y="0"/>
                </a:moveTo>
                <a:lnTo>
                  <a:pt x="194437" y="353821"/>
                </a:lnTo>
                <a:lnTo>
                  <a:pt x="442894" y="353821"/>
                </a:lnTo>
                <a:lnTo>
                  <a:pt x="914653" y="102996"/>
                </a:lnTo>
                <a:lnTo>
                  <a:pt x="859916" y="0"/>
                </a:lnTo>
                <a:close/>
              </a:path>
            </a:pathLst>
          </a:custGeom>
          <a:solidFill>
            <a:srgbClr val="008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329" name="object 42"/>
          <p:cNvSpPr>
            <a:spLocks/>
          </p:cNvSpPr>
          <p:nvPr/>
        </p:nvSpPr>
        <p:spPr bwMode="auto">
          <a:xfrm>
            <a:off x="5227638" y="3559175"/>
            <a:ext cx="914400" cy="523875"/>
          </a:xfrm>
          <a:custGeom>
            <a:avLst/>
            <a:gdLst/>
            <a:ahLst/>
            <a:cxnLst>
              <a:cxn ang="0">
                <a:pos x="0" y="523239"/>
              </a:cxn>
              <a:cxn ang="0">
                <a:pos x="167004" y="302260"/>
              </a:cxn>
              <a:cxn ang="0">
                <a:pos x="194437" y="353821"/>
              </a:cxn>
              <a:cxn ang="0">
                <a:pos x="859916" y="0"/>
              </a:cxn>
              <a:cxn ang="0">
                <a:pos x="914653" y="102996"/>
              </a:cxn>
              <a:cxn ang="0">
                <a:pos x="249174" y="456819"/>
              </a:cxn>
              <a:cxn ang="0">
                <a:pos x="276606" y="508381"/>
              </a:cxn>
              <a:cxn ang="0">
                <a:pos x="0" y="523239"/>
              </a:cxn>
            </a:cxnLst>
            <a:rect l="0" t="0" r="r" b="b"/>
            <a:pathLst>
              <a:path w="915035" h="523239">
                <a:moveTo>
                  <a:pt x="0" y="523239"/>
                </a:moveTo>
                <a:lnTo>
                  <a:pt x="167004" y="302260"/>
                </a:lnTo>
                <a:lnTo>
                  <a:pt x="194437" y="353821"/>
                </a:lnTo>
                <a:lnTo>
                  <a:pt x="859916" y="0"/>
                </a:lnTo>
                <a:lnTo>
                  <a:pt x="914653" y="102996"/>
                </a:lnTo>
                <a:lnTo>
                  <a:pt x="249174" y="456819"/>
                </a:lnTo>
                <a:lnTo>
                  <a:pt x="276606" y="508381"/>
                </a:lnTo>
                <a:lnTo>
                  <a:pt x="0" y="523239"/>
                </a:lnTo>
                <a:close/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3" name="object 43"/>
          <p:cNvSpPr txBox="1"/>
          <p:nvPr/>
        </p:nvSpPr>
        <p:spPr>
          <a:xfrm>
            <a:off x="5908675" y="3044825"/>
            <a:ext cx="3044825" cy="5556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/>
            <a:r>
              <a:rPr lang="th-TH" sz="1800" b="1">
                <a:solidFill>
                  <a:srgbClr val="008000"/>
                </a:solidFill>
                <a:latin typeface="Tahoma" pitchFamily="34" charset="0"/>
                <a:cs typeface="Tahoma" pitchFamily="34" charset="0"/>
              </a:rPr>
              <a:t>Exterior Gateway Protocol  (EGP Link)</a:t>
            </a:r>
            <a:endParaRPr lang="th-TH" sz="18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12331" name="object 44"/>
          <p:cNvSpPr>
            <a:spLocks/>
          </p:cNvSpPr>
          <p:nvPr/>
        </p:nvSpPr>
        <p:spPr bwMode="auto">
          <a:xfrm>
            <a:off x="2366963" y="3238500"/>
            <a:ext cx="547687" cy="1449388"/>
          </a:xfrm>
          <a:custGeom>
            <a:avLst/>
            <a:gdLst/>
            <a:ahLst/>
            <a:cxnLst>
              <a:cxn ang="0">
                <a:pos x="547243" y="0"/>
              </a:cxn>
              <a:cxn ang="0">
                <a:pos x="313817" y="319277"/>
              </a:cxn>
              <a:cxn ang="0">
                <a:pos x="369062" y="338327"/>
              </a:cxn>
              <a:cxn ang="0">
                <a:pos x="0" y="1410081"/>
              </a:cxn>
              <a:cxn ang="0">
                <a:pos x="110362" y="1448053"/>
              </a:cxn>
              <a:cxn ang="0">
                <a:pos x="479298" y="376300"/>
              </a:cxn>
              <a:cxn ang="0">
                <a:pos x="535151" y="376300"/>
              </a:cxn>
              <a:cxn ang="0">
                <a:pos x="547243" y="0"/>
              </a:cxn>
              <a:cxn ang="0">
                <a:pos x="535151" y="376300"/>
              </a:cxn>
              <a:cxn ang="0">
                <a:pos x="479298" y="376300"/>
              </a:cxn>
              <a:cxn ang="0">
                <a:pos x="534543" y="395223"/>
              </a:cxn>
              <a:cxn ang="0">
                <a:pos x="535151" y="376300"/>
              </a:cxn>
            </a:cxnLst>
            <a:rect l="0" t="0" r="r" b="b"/>
            <a:pathLst>
              <a:path w="547369" h="1448435">
                <a:moveTo>
                  <a:pt x="547243" y="0"/>
                </a:moveTo>
                <a:lnTo>
                  <a:pt x="313817" y="319277"/>
                </a:lnTo>
                <a:lnTo>
                  <a:pt x="369062" y="338327"/>
                </a:lnTo>
                <a:lnTo>
                  <a:pt x="0" y="1410081"/>
                </a:lnTo>
                <a:lnTo>
                  <a:pt x="110362" y="1448053"/>
                </a:lnTo>
                <a:lnTo>
                  <a:pt x="479298" y="376300"/>
                </a:lnTo>
                <a:lnTo>
                  <a:pt x="535151" y="376300"/>
                </a:lnTo>
                <a:lnTo>
                  <a:pt x="547243" y="0"/>
                </a:lnTo>
                <a:close/>
              </a:path>
              <a:path w="547369" h="1448435">
                <a:moveTo>
                  <a:pt x="535151" y="376300"/>
                </a:moveTo>
                <a:lnTo>
                  <a:pt x="479298" y="376300"/>
                </a:lnTo>
                <a:lnTo>
                  <a:pt x="534543" y="395223"/>
                </a:lnTo>
                <a:lnTo>
                  <a:pt x="535151" y="376300"/>
                </a:lnTo>
                <a:close/>
              </a:path>
            </a:pathLst>
          </a:custGeom>
          <a:solidFill>
            <a:srgbClr val="CC66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332" name="object 45"/>
          <p:cNvSpPr>
            <a:spLocks/>
          </p:cNvSpPr>
          <p:nvPr/>
        </p:nvSpPr>
        <p:spPr bwMode="auto">
          <a:xfrm>
            <a:off x="2366963" y="3238500"/>
            <a:ext cx="547687" cy="1449388"/>
          </a:xfrm>
          <a:custGeom>
            <a:avLst/>
            <a:gdLst/>
            <a:ahLst/>
            <a:cxnLst>
              <a:cxn ang="0">
                <a:pos x="547243" y="0"/>
              </a:cxn>
              <a:cxn ang="0">
                <a:pos x="534543" y="395223"/>
              </a:cxn>
              <a:cxn ang="0">
                <a:pos x="479298" y="376300"/>
              </a:cxn>
              <a:cxn ang="0">
                <a:pos x="110362" y="1448053"/>
              </a:cxn>
              <a:cxn ang="0">
                <a:pos x="0" y="1410081"/>
              </a:cxn>
              <a:cxn ang="0">
                <a:pos x="369062" y="338327"/>
              </a:cxn>
              <a:cxn ang="0">
                <a:pos x="313817" y="319277"/>
              </a:cxn>
              <a:cxn ang="0">
                <a:pos x="547243" y="0"/>
              </a:cxn>
            </a:cxnLst>
            <a:rect l="0" t="0" r="r" b="b"/>
            <a:pathLst>
              <a:path w="547369" h="1448435">
                <a:moveTo>
                  <a:pt x="547243" y="0"/>
                </a:moveTo>
                <a:lnTo>
                  <a:pt x="534543" y="395223"/>
                </a:lnTo>
                <a:lnTo>
                  <a:pt x="479298" y="376300"/>
                </a:lnTo>
                <a:lnTo>
                  <a:pt x="110362" y="1448053"/>
                </a:lnTo>
                <a:lnTo>
                  <a:pt x="0" y="1410081"/>
                </a:lnTo>
                <a:lnTo>
                  <a:pt x="369062" y="338327"/>
                </a:lnTo>
                <a:lnTo>
                  <a:pt x="313817" y="319277"/>
                </a:lnTo>
                <a:lnTo>
                  <a:pt x="547243" y="0"/>
                </a:lnTo>
                <a:close/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6" name="object 46"/>
          <p:cNvSpPr txBox="1"/>
          <p:nvPr/>
        </p:nvSpPr>
        <p:spPr>
          <a:xfrm>
            <a:off x="163513" y="4770438"/>
            <a:ext cx="3022600" cy="5556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spc="-5" dirty="0">
                <a:solidFill>
                  <a:srgbClr val="CC6600"/>
                </a:solidFill>
                <a:latin typeface="Tahoma"/>
                <a:cs typeface="Tahoma"/>
              </a:rPr>
              <a:t>Interior Gateway</a:t>
            </a:r>
            <a:r>
              <a:rPr sz="1800" b="1" spc="-40" dirty="0">
                <a:solidFill>
                  <a:srgbClr val="CC6600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CC6600"/>
                </a:solidFill>
                <a:latin typeface="Tahoma"/>
                <a:cs typeface="Tahoma"/>
              </a:rPr>
              <a:t>Protocol</a:t>
            </a:r>
            <a:endParaRPr sz="1800">
              <a:latin typeface="Tahoma"/>
              <a:cs typeface="Tahoma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spc="-5" dirty="0">
                <a:solidFill>
                  <a:srgbClr val="CC6600"/>
                </a:solidFill>
                <a:latin typeface="Tahoma"/>
                <a:cs typeface="Tahoma"/>
              </a:rPr>
              <a:t>(IGP</a:t>
            </a:r>
            <a:r>
              <a:rPr sz="1800" b="1" spc="-95" dirty="0">
                <a:solidFill>
                  <a:srgbClr val="CC6600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CC6600"/>
                </a:solidFill>
                <a:latin typeface="Tahoma"/>
                <a:cs typeface="Tahoma"/>
              </a:rPr>
              <a:t>Link)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2334" name="object 4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306388"/>
            <a:fld id="{C13C7957-C303-42DF-8320-4F0EDE6FD99A}" type="slidenum">
              <a:rPr lang="th-TH"/>
              <a:pPr marL="306388"/>
              <a:t>6</a:t>
            </a:fld>
            <a:endParaRPr lang="th-TH"/>
          </a:p>
        </p:txBody>
      </p:sp>
      <p:sp>
        <p:nvSpPr>
          <p:cNvPr id="47" name="object 47"/>
          <p:cNvSpPr txBox="1"/>
          <p:nvPr/>
        </p:nvSpPr>
        <p:spPr>
          <a:xfrm>
            <a:off x="215900" y="6129338"/>
            <a:ext cx="4033838" cy="460375"/>
          </a:xfrm>
          <a:prstGeom prst="rect">
            <a:avLst/>
          </a:prstGeom>
          <a:solidFill>
            <a:srgbClr val="FF0000"/>
          </a:solidFill>
        </p:spPr>
        <p:txBody>
          <a:bodyPr lIns="0" tIns="46355" rIns="0" bIns="0">
            <a:spAutoFit/>
          </a:bodyPr>
          <a:lstStyle/>
          <a:p>
            <a:pPr marL="635635" fontAlgn="auto">
              <a:spcBef>
                <a:spcPts val="365"/>
              </a:spcBef>
              <a:spcAft>
                <a:spcPts val="0"/>
              </a:spcAft>
              <a:defRPr/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This is the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Internet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!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6825" y="765175"/>
            <a:ext cx="1036638" cy="66833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4400" spc="-5" dirty="0">
                <a:solidFill>
                  <a:srgbClr val="333399"/>
                </a:solidFill>
                <a:latin typeface="Tahoma"/>
                <a:cs typeface="Tahoma"/>
              </a:rPr>
              <a:t>BGP</a:t>
            </a:r>
            <a:endParaRPr sz="4400">
              <a:latin typeface="Tahoma"/>
              <a:cs typeface="Tahoma"/>
            </a:endParaRPr>
          </a:p>
        </p:txBody>
      </p:sp>
      <p:sp>
        <p:nvSpPr>
          <p:cNvPr id="13314" name="object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306388"/>
            <a:fld id="{06D6054E-1EBF-4242-93CF-1303A65F933D}" type="slidenum">
              <a:rPr lang="th-TH"/>
              <a:pPr marL="306388"/>
              <a:t>7</a:t>
            </a:fld>
            <a:endParaRPr lang="th-TH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0588" y="1857375"/>
            <a:ext cx="4262437" cy="427038"/>
          </a:xfrm>
        </p:spPr>
        <p:txBody>
          <a:bodyPr rtlCol="0"/>
          <a:lstStyle/>
          <a:p>
            <a:pPr marL="3556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  <a:defRPr/>
            </a:pPr>
            <a:r>
              <a:rPr sz="2800" spc="-5" dirty="0">
                <a:solidFill>
                  <a:srgbClr val="FF0000"/>
                </a:solidFill>
              </a:rPr>
              <a:t>B</a:t>
            </a:r>
            <a:r>
              <a:rPr sz="2800" spc="-5" dirty="0">
                <a:solidFill>
                  <a:srgbClr val="000000"/>
                </a:solidFill>
              </a:rPr>
              <a:t>order </a:t>
            </a:r>
            <a:r>
              <a:rPr sz="2800" spc="-5" dirty="0">
                <a:solidFill>
                  <a:srgbClr val="FF0000"/>
                </a:solidFill>
              </a:rPr>
              <a:t>G</a:t>
            </a:r>
            <a:r>
              <a:rPr sz="2800" spc="-5" dirty="0">
                <a:solidFill>
                  <a:srgbClr val="000000"/>
                </a:solidFill>
              </a:rPr>
              <a:t>ateway</a:t>
            </a:r>
            <a:r>
              <a:rPr sz="2800" spc="20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FF0000"/>
                </a:solidFill>
              </a:rPr>
              <a:t>P</a:t>
            </a:r>
            <a:r>
              <a:rPr sz="2800" spc="-5" dirty="0">
                <a:solidFill>
                  <a:srgbClr val="000000"/>
                </a:solidFill>
              </a:rPr>
              <a:t>rotocol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890588" y="2368550"/>
            <a:ext cx="6977062" cy="324643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  <a:defRPr/>
            </a:pPr>
            <a:r>
              <a:rPr spc="-5" dirty="0">
                <a:latin typeface="Tahoma"/>
                <a:cs typeface="Tahoma"/>
              </a:rPr>
              <a:t>BGP-4</a:t>
            </a:r>
            <a:endParaRPr>
              <a:latin typeface="Tahoma"/>
              <a:cs typeface="Tahoma"/>
            </a:endParaRPr>
          </a:p>
          <a:p>
            <a:pPr marL="355600" indent="-342900" fontAlgn="auto">
              <a:spcBef>
                <a:spcPts val="670"/>
              </a:spcBef>
              <a:spcAft>
                <a:spcPts val="0"/>
              </a:spcAft>
              <a:buClr>
                <a:srgbClr val="3333C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  <a:defRPr/>
            </a:pPr>
            <a:r>
              <a:rPr spc="-5" dirty="0">
                <a:latin typeface="Tahoma"/>
                <a:cs typeface="Tahoma"/>
              </a:rPr>
              <a:t>Concentrate on </a:t>
            </a:r>
            <a:r>
              <a:rPr dirty="0">
                <a:latin typeface="Tahoma"/>
                <a:cs typeface="Tahoma"/>
              </a:rPr>
              <a:t>Loop-Free </a:t>
            </a:r>
            <a:r>
              <a:rPr spc="-5" dirty="0">
                <a:latin typeface="Tahoma"/>
                <a:cs typeface="Tahoma"/>
              </a:rPr>
              <a:t>&gt; lowest cost</a:t>
            </a:r>
            <a:endParaRPr>
              <a:latin typeface="Tahoma"/>
              <a:cs typeface="Tahoma"/>
            </a:endParaRPr>
          </a:p>
          <a:p>
            <a:pPr marL="355600" indent="-342900" fontAlgn="auto">
              <a:spcBef>
                <a:spcPts val="670"/>
              </a:spcBef>
              <a:spcAft>
                <a:spcPts val="0"/>
              </a:spcAft>
              <a:buClr>
                <a:srgbClr val="3333C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  <a:defRPr/>
            </a:pPr>
            <a:r>
              <a:rPr spc="-10" dirty="0">
                <a:latin typeface="Tahoma"/>
                <a:cs typeface="Tahoma"/>
              </a:rPr>
              <a:t>Based </a:t>
            </a:r>
            <a:r>
              <a:rPr spc="-5" dirty="0">
                <a:latin typeface="Tahoma"/>
                <a:cs typeface="Tahoma"/>
              </a:rPr>
              <a:t>on</a:t>
            </a:r>
            <a:r>
              <a:rPr spc="-3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policy</a:t>
            </a:r>
            <a:endParaRPr>
              <a:latin typeface="Tahoma"/>
              <a:cs typeface="Tahoma"/>
            </a:endParaRPr>
          </a:p>
          <a:p>
            <a:pPr marL="756285" lvl="1" indent="-286385" fontAlgn="auto">
              <a:spcBef>
                <a:spcPts val="580"/>
              </a:spcBef>
              <a:spcAft>
                <a:spcPts val="0"/>
              </a:spcAft>
              <a:buClr>
                <a:srgbClr val="FF0000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e.g. lowest </a:t>
            </a:r>
            <a:r>
              <a:rPr sz="2400" dirty="0">
                <a:latin typeface="Tahoma"/>
                <a:cs typeface="Tahoma"/>
              </a:rPr>
              <a:t># of</a:t>
            </a:r>
            <a:r>
              <a:rPr sz="2400" spc="-7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AS</a:t>
            </a:r>
            <a:endParaRPr sz="2400">
              <a:latin typeface="Tahoma"/>
              <a:cs typeface="Tahoma"/>
            </a:endParaRPr>
          </a:p>
          <a:p>
            <a:pPr marL="756285" lvl="1" indent="-286385" fontAlgn="auto">
              <a:spcBef>
                <a:spcPts val="580"/>
              </a:spcBef>
              <a:spcAft>
                <a:spcPts val="0"/>
              </a:spcAft>
              <a:buClr>
                <a:srgbClr val="FF0000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Need to </a:t>
            </a:r>
            <a:r>
              <a:rPr sz="2400" dirty="0">
                <a:latin typeface="Tahoma"/>
                <a:cs typeface="Tahoma"/>
              </a:rPr>
              <a:t>go through AS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12</a:t>
            </a:r>
            <a:endParaRPr sz="2400">
              <a:latin typeface="Tahoma"/>
              <a:cs typeface="Tahoma"/>
            </a:endParaRPr>
          </a:p>
          <a:p>
            <a:pPr marL="355600" indent="-342900" fontAlgn="auto">
              <a:spcBef>
                <a:spcPts val="665"/>
              </a:spcBef>
              <a:spcAft>
                <a:spcPts val="0"/>
              </a:spcAft>
              <a:buClr>
                <a:srgbClr val="3333C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  <a:defRPr/>
            </a:pPr>
            <a:r>
              <a:rPr spc="-5" dirty="0">
                <a:solidFill>
                  <a:srgbClr val="FF0000"/>
                </a:solidFill>
                <a:latin typeface="Tahoma"/>
                <a:cs typeface="Tahoma"/>
              </a:rPr>
              <a:t>Advanced </a:t>
            </a:r>
            <a:r>
              <a:rPr spc="-5" dirty="0">
                <a:latin typeface="Tahoma"/>
                <a:cs typeface="Tahoma"/>
              </a:rPr>
              <a:t>distance vector routing</a:t>
            </a:r>
            <a:r>
              <a:rPr spc="5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protocol</a:t>
            </a:r>
            <a:endParaRPr>
              <a:latin typeface="Tahoma"/>
              <a:cs typeface="Tahoma"/>
            </a:endParaRPr>
          </a:p>
          <a:p>
            <a:pPr marL="756285" lvl="1" indent="-286385" fontAlgn="auto">
              <a:spcBef>
                <a:spcPts val="300"/>
              </a:spcBef>
              <a:spcAft>
                <a:spcPts val="0"/>
              </a:spcAft>
              <a:buClr>
                <a:srgbClr val="FF0000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Path Vector routing</a:t>
            </a:r>
            <a:r>
              <a:rPr sz="2400" spc="-39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protocol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313" y="644525"/>
            <a:ext cx="4951412" cy="666750"/>
          </a:xfrm>
        </p:spPr>
        <p:txBody>
          <a:bodyPr rtlCol="0"/>
          <a:lstStyle/>
          <a:p>
            <a:pPr marL="1270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Path </a:t>
            </a:r>
            <a:r>
              <a:rPr dirty="0"/>
              <a:t>Vector</a:t>
            </a:r>
            <a:r>
              <a:rPr spc="-90" dirty="0"/>
              <a:t> </a:t>
            </a:r>
            <a:r>
              <a:rPr dirty="0"/>
              <a:t>Routing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2063" y="1830388"/>
            <a:ext cx="7213600" cy="36496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>
                <a:latin typeface="Tahoma" pitchFamily="34" charset="0"/>
                <a:cs typeface="Tahoma" pitchFamily="34" charset="0"/>
              </a:rPr>
              <a:t>Limitation of Distance vector / Link state</a:t>
            </a:r>
          </a:p>
          <a:p>
            <a:pPr marL="755650" lvl="1" indent="-285750">
              <a:spcBef>
                <a:spcPts val="5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Interior routing protocol (Intra-Domain/AS)</a:t>
            </a:r>
          </a:p>
          <a:p>
            <a:pPr marL="355600" indent="-342900">
              <a:spcBef>
                <a:spcPts val="675"/>
              </a:spcBef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>
                <a:latin typeface="Tahoma" pitchFamily="34" charset="0"/>
                <a:cs typeface="Tahoma" pitchFamily="34" charset="0"/>
              </a:rPr>
              <a:t>Exterior routing protocol (Inter-Domain/AS)</a:t>
            </a:r>
          </a:p>
          <a:p>
            <a:pPr marL="355600" indent="-342900">
              <a:spcBef>
                <a:spcPts val="675"/>
              </a:spcBef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>
                <a:latin typeface="Tahoma" pitchFamily="34" charset="0"/>
                <a:cs typeface="Tahoma" pitchFamily="34" charset="0"/>
              </a:rPr>
              <a:t>Router holds</a:t>
            </a:r>
          </a:p>
          <a:p>
            <a:pPr marL="755650" lvl="1" indent="-285750">
              <a:spcBef>
                <a:spcPts val="5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a list of networks that can be reached with the  path (ASs to pass)</a:t>
            </a:r>
          </a:p>
          <a:p>
            <a:pPr marL="755650" lvl="1" indent="-285750">
              <a:spcBef>
                <a:spcPts val="575"/>
              </a:spcBef>
              <a:buSzPct val="54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24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x.x.x.x </a:t>
            </a:r>
            <a:r>
              <a:rPr lang="th-TH" sz="2400">
                <a:latin typeface="Tahoma" pitchFamily="34" charset="0"/>
                <a:cs typeface="Tahoma" pitchFamily="34" charset="0"/>
              </a:rPr>
              <a:t>can be reached through </a:t>
            </a:r>
            <a:r>
              <a:rPr lang="th-TH" sz="24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AS y</a:t>
            </a:r>
            <a:endParaRPr lang="th-TH" sz="2400">
              <a:latin typeface="Tahoma" pitchFamily="34" charset="0"/>
              <a:cs typeface="Tahoma" pitchFamily="34" charset="0"/>
            </a:endParaRPr>
          </a:p>
          <a:p>
            <a:pPr marL="355600" indent="-342900">
              <a:spcBef>
                <a:spcPts val="675"/>
              </a:spcBef>
              <a:tabLst>
                <a:tab pos="354013" algn="l"/>
                <a:tab pos="355600" algn="l"/>
              </a:tabLst>
            </a:pPr>
            <a:r>
              <a:rPr lang="th-TH" sz="1600">
                <a:solidFill>
                  <a:srgbClr val="3333CC"/>
                </a:solidFill>
                <a:latin typeface="Wingdings" pitchFamily="2" charset="2"/>
                <a:cs typeface="Cordia New" pitchFamily="34" charset="-34"/>
              </a:rPr>
              <a:t></a:t>
            </a:r>
            <a:r>
              <a:rPr lang="th-TH" sz="1600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th-TH">
                <a:latin typeface="Tahoma" pitchFamily="34" charset="0"/>
                <a:cs typeface="Tahoma" pitchFamily="34" charset="0"/>
              </a:rPr>
              <a:t>RFC 1772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41148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Path </a:t>
            </a:r>
            <a:r>
              <a:rPr dirty="0"/>
              <a:t>Vector Routing</a:t>
            </a:r>
            <a:r>
              <a:rPr spc="-120" dirty="0"/>
              <a:t> </a:t>
            </a:r>
            <a:r>
              <a:rPr dirty="0"/>
              <a:t>Analogy</a:t>
            </a:r>
          </a:p>
        </p:txBody>
      </p:sp>
      <p:sp>
        <p:nvSpPr>
          <p:cNvPr id="15362" name="object 3"/>
          <p:cNvSpPr txBox="1">
            <a:spLocks noChangeArrowheads="1"/>
          </p:cNvSpPr>
          <p:nvPr/>
        </p:nvSpPr>
        <p:spPr bwMode="auto">
          <a:xfrm>
            <a:off x="8745538" y="6421438"/>
            <a:ext cx="123825" cy="22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sz="1400">
                <a:latin typeface="Tahoma" pitchFamily="34" charset="0"/>
                <a:cs typeface="Tahoma" pitchFamily="34" charset="0"/>
              </a:rPr>
              <a:t>9</a:t>
            </a:r>
          </a:p>
        </p:txBody>
      </p:sp>
      <p:sp>
        <p:nvSpPr>
          <p:cNvPr id="15363" name="object 4"/>
          <p:cNvSpPr>
            <a:spLocks noChangeArrowheads="1"/>
          </p:cNvSpPr>
          <p:nvPr/>
        </p:nvSpPr>
        <p:spPr bwMode="auto">
          <a:xfrm>
            <a:off x="250825" y="1989138"/>
            <a:ext cx="4338638" cy="2447925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0200" y="4554538"/>
            <a:ext cx="3640138" cy="5540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spc="-5" dirty="0">
                <a:solidFill>
                  <a:srgbClr val="0000FF"/>
                </a:solidFill>
                <a:latin typeface="Tahoma"/>
                <a:cs typeface="Tahoma"/>
              </a:rPr>
              <a:t>National </a:t>
            </a:r>
            <a:r>
              <a:rPr sz="1800" b="1" dirty="0">
                <a:solidFill>
                  <a:srgbClr val="0000FF"/>
                </a:solidFill>
                <a:latin typeface="Tahoma"/>
                <a:cs typeface="Tahoma"/>
              </a:rPr>
              <a:t>map </a:t>
            </a:r>
            <a:r>
              <a:rPr sz="1800" b="1" spc="-5" dirty="0">
                <a:latin typeface="Tahoma"/>
                <a:cs typeface="Tahoma"/>
              </a:rPr>
              <a:t>(</a:t>
            </a:r>
            <a:r>
              <a:rPr sz="1800" b="1" spc="-5" dirty="0">
                <a:solidFill>
                  <a:srgbClr val="FF0000"/>
                </a:solidFill>
                <a:latin typeface="Tahoma"/>
                <a:cs typeface="Tahoma"/>
              </a:rPr>
              <a:t>Distance</a:t>
            </a:r>
            <a:r>
              <a:rPr sz="1800" b="1" spc="-7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Tahoma"/>
                <a:cs typeface="Tahoma"/>
              </a:rPr>
              <a:t>Vector</a:t>
            </a:r>
            <a:r>
              <a:rPr sz="1800" b="1" spc="-5" dirty="0">
                <a:latin typeface="Tahoma"/>
                <a:cs typeface="Tahoma"/>
              </a:rPr>
              <a:t>)</a:t>
            </a:r>
            <a:endParaRPr sz="1800">
              <a:latin typeface="Tahoma"/>
              <a:cs typeface="Tahoma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spc="-5" dirty="0">
                <a:latin typeface="Tahoma"/>
                <a:cs typeface="Tahoma"/>
              </a:rPr>
              <a:t>road, </a:t>
            </a:r>
            <a:r>
              <a:rPr sz="1800" spc="-40" dirty="0">
                <a:latin typeface="Tahoma"/>
                <a:cs typeface="Tahoma"/>
              </a:rPr>
              <a:t>city, </a:t>
            </a:r>
            <a:r>
              <a:rPr sz="1800" spc="-5" dirty="0">
                <a:latin typeface="Tahoma"/>
                <a:cs typeface="Tahoma"/>
              </a:rPr>
              <a:t>distance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5365" name="object 6"/>
          <p:cNvSpPr>
            <a:spLocks noChangeArrowheads="1"/>
          </p:cNvSpPr>
          <p:nvPr/>
        </p:nvSpPr>
        <p:spPr bwMode="auto">
          <a:xfrm>
            <a:off x="4714875" y="1989138"/>
            <a:ext cx="4214813" cy="24479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97425" y="4554538"/>
            <a:ext cx="3995738" cy="8286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/>
            <a:r>
              <a:rPr lang="th-TH" sz="1800" b="1">
                <a:solidFill>
                  <a:srgbClr val="0000FF"/>
                </a:solidFill>
                <a:latin typeface="Tahoma" pitchFamily="34" charset="0"/>
                <a:cs typeface="Tahoma" pitchFamily="34" charset="0"/>
              </a:rPr>
              <a:t>International Map </a:t>
            </a:r>
            <a:r>
              <a:rPr lang="th-TH" sz="1800" b="1">
                <a:latin typeface="Tahoma" pitchFamily="34" charset="0"/>
                <a:cs typeface="Tahoma" pitchFamily="34" charset="0"/>
              </a:rPr>
              <a:t>(</a:t>
            </a:r>
            <a:r>
              <a:rPr lang="th-TH" sz="1800" b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Path Vector</a:t>
            </a:r>
            <a:r>
              <a:rPr lang="th-TH" sz="1800" b="1">
                <a:latin typeface="Tahoma" pitchFamily="34" charset="0"/>
                <a:cs typeface="Tahoma" pitchFamily="34" charset="0"/>
              </a:rPr>
              <a:t>)  </a:t>
            </a:r>
            <a:r>
              <a:rPr lang="th-TH" sz="1800">
                <a:latin typeface="Tahoma" pitchFamily="34" charset="0"/>
                <a:cs typeface="Tahoma" pitchFamily="34" charset="0"/>
              </a:rPr>
              <a:t>existing of cities in each country should  be passed to reach destination</a:t>
            </a:r>
          </a:p>
        </p:txBody>
      </p:sp>
      <p:sp>
        <p:nvSpPr>
          <p:cNvPr id="15367" name="object 8"/>
          <p:cNvSpPr>
            <a:spLocks/>
          </p:cNvSpPr>
          <p:nvPr/>
        </p:nvSpPr>
        <p:spPr bwMode="auto">
          <a:xfrm>
            <a:off x="4141788" y="3933825"/>
            <a:ext cx="112712" cy="114300"/>
          </a:xfrm>
          <a:custGeom>
            <a:avLst/>
            <a:gdLst/>
            <a:ahLst/>
            <a:cxnLst>
              <a:cxn ang="0">
                <a:pos x="56387" y="0"/>
              </a:cxn>
              <a:cxn ang="0">
                <a:pos x="34450" y="4482"/>
              </a:cxn>
              <a:cxn ang="0">
                <a:pos x="16525" y="16716"/>
              </a:cxn>
              <a:cxn ang="0">
                <a:pos x="4435" y="34879"/>
              </a:cxn>
              <a:cxn ang="0">
                <a:pos x="0" y="57150"/>
              </a:cxn>
              <a:cxn ang="0">
                <a:pos x="4435" y="79420"/>
              </a:cxn>
              <a:cxn ang="0">
                <a:pos x="16525" y="97583"/>
              </a:cxn>
              <a:cxn ang="0">
                <a:pos x="34450" y="109817"/>
              </a:cxn>
              <a:cxn ang="0">
                <a:pos x="56387" y="114300"/>
              </a:cxn>
              <a:cxn ang="0">
                <a:pos x="78325" y="109817"/>
              </a:cxn>
              <a:cxn ang="0">
                <a:pos x="96250" y="97583"/>
              </a:cxn>
              <a:cxn ang="0">
                <a:pos x="108340" y="79420"/>
              </a:cxn>
              <a:cxn ang="0">
                <a:pos x="112775" y="57150"/>
              </a:cxn>
              <a:cxn ang="0">
                <a:pos x="108340" y="34879"/>
              </a:cxn>
              <a:cxn ang="0">
                <a:pos x="96250" y="16716"/>
              </a:cxn>
              <a:cxn ang="0">
                <a:pos x="78325" y="4482"/>
              </a:cxn>
              <a:cxn ang="0">
                <a:pos x="56387" y="0"/>
              </a:cxn>
            </a:cxnLst>
            <a:rect l="0" t="0" r="r" b="b"/>
            <a:pathLst>
              <a:path w="113029" h="114300">
                <a:moveTo>
                  <a:pt x="56387" y="0"/>
                </a:moveTo>
                <a:lnTo>
                  <a:pt x="34450" y="4482"/>
                </a:lnTo>
                <a:lnTo>
                  <a:pt x="16525" y="16716"/>
                </a:lnTo>
                <a:lnTo>
                  <a:pt x="4435" y="34879"/>
                </a:lnTo>
                <a:lnTo>
                  <a:pt x="0" y="57150"/>
                </a:lnTo>
                <a:lnTo>
                  <a:pt x="4435" y="79420"/>
                </a:lnTo>
                <a:lnTo>
                  <a:pt x="16525" y="97583"/>
                </a:lnTo>
                <a:lnTo>
                  <a:pt x="34450" y="109817"/>
                </a:lnTo>
                <a:lnTo>
                  <a:pt x="56387" y="114300"/>
                </a:lnTo>
                <a:lnTo>
                  <a:pt x="78325" y="109817"/>
                </a:lnTo>
                <a:lnTo>
                  <a:pt x="96250" y="97583"/>
                </a:lnTo>
                <a:lnTo>
                  <a:pt x="108340" y="79420"/>
                </a:lnTo>
                <a:lnTo>
                  <a:pt x="112775" y="57150"/>
                </a:lnTo>
                <a:lnTo>
                  <a:pt x="108340" y="34879"/>
                </a:lnTo>
                <a:lnTo>
                  <a:pt x="96250" y="16716"/>
                </a:lnTo>
                <a:lnTo>
                  <a:pt x="78325" y="4482"/>
                </a:lnTo>
                <a:lnTo>
                  <a:pt x="56387" y="0"/>
                </a:lnTo>
                <a:close/>
              </a:path>
            </a:pathLst>
          </a:cu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68" name="object 9"/>
          <p:cNvSpPr>
            <a:spLocks/>
          </p:cNvSpPr>
          <p:nvPr/>
        </p:nvSpPr>
        <p:spPr bwMode="auto">
          <a:xfrm>
            <a:off x="4141788" y="3933825"/>
            <a:ext cx="112712" cy="114300"/>
          </a:xfrm>
          <a:custGeom>
            <a:avLst/>
            <a:gdLst/>
            <a:ahLst/>
            <a:cxnLst>
              <a:cxn ang="0">
                <a:pos x="0" y="57150"/>
              </a:cxn>
              <a:cxn ang="0">
                <a:pos x="4435" y="34879"/>
              </a:cxn>
              <a:cxn ang="0">
                <a:pos x="16525" y="16716"/>
              </a:cxn>
              <a:cxn ang="0">
                <a:pos x="34450" y="4482"/>
              </a:cxn>
              <a:cxn ang="0">
                <a:pos x="56387" y="0"/>
              </a:cxn>
              <a:cxn ang="0">
                <a:pos x="78325" y="4482"/>
              </a:cxn>
              <a:cxn ang="0">
                <a:pos x="96250" y="16716"/>
              </a:cxn>
              <a:cxn ang="0">
                <a:pos x="108340" y="34879"/>
              </a:cxn>
              <a:cxn ang="0">
                <a:pos x="112775" y="57150"/>
              </a:cxn>
              <a:cxn ang="0">
                <a:pos x="108340" y="79420"/>
              </a:cxn>
              <a:cxn ang="0">
                <a:pos x="96250" y="97583"/>
              </a:cxn>
              <a:cxn ang="0">
                <a:pos x="78325" y="109817"/>
              </a:cxn>
              <a:cxn ang="0">
                <a:pos x="56387" y="114300"/>
              </a:cxn>
              <a:cxn ang="0">
                <a:pos x="34450" y="109817"/>
              </a:cxn>
              <a:cxn ang="0">
                <a:pos x="16525" y="97583"/>
              </a:cxn>
              <a:cxn ang="0">
                <a:pos x="4435" y="79420"/>
              </a:cxn>
              <a:cxn ang="0">
                <a:pos x="0" y="57150"/>
              </a:cxn>
            </a:cxnLst>
            <a:rect l="0" t="0" r="r" b="b"/>
            <a:pathLst>
              <a:path w="113029" h="114300">
                <a:moveTo>
                  <a:pt x="0" y="57150"/>
                </a:moveTo>
                <a:lnTo>
                  <a:pt x="4435" y="34879"/>
                </a:lnTo>
                <a:lnTo>
                  <a:pt x="16525" y="16716"/>
                </a:lnTo>
                <a:lnTo>
                  <a:pt x="34450" y="4482"/>
                </a:lnTo>
                <a:lnTo>
                  <a:pt x="56387" y="0"/>
                </a:lnTo>
                <a:lnTo>
                  <a:pt x="78325" y="4482"/>
                </a:lnTo>
                <a:lnTo>
                  <a:pt x="96250" y="16716"/>
                </a:lnTo>
                <a:lnTo>
                  <a:pt x="108340" y="34879"/>
                </a:lnTo>
                <a:lnTo>
                  <a:pt x="112775" y="57150"/>
                </a:lnTo>
                <a:lnTo>
                  <a:pt x="108340" y="79420"/>
                </a:lnTo>
                <a:lnTo>
                  <a:pt x="96250" y="97583"/>
                </a:lnTo>
                <a:lnTo>
                  <a:pt x="78325" y="109817"/>
                </a:lnTo>
                <a:lnTo>
                  <a:pt x="56387" y="114300"/>
                </a:lnTo>
                <a:lnTo>
                  <a:pt x="34450" y="109817"/>
                </a:lnTo>
                <a:lnTo>
                  <a:pt x="16525" y="97583"/>
                </a:lnTo>
                <a:lnTo>
                  <a:pt x="4435" y="79420"/>
                </a:lnTo>
                <a:lnTo>
                  <a:pt x="0" y="57150"/>
                </a:lnTo>
                <a:close/>
              </a:path>
            </a:pathLst>
          </a:custGeom>
          <a:noFill/>
          <a:ln w="25908">
            <a:solidFill>
              <a:srgbClr val="0000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69" name="object 10"/>
          <p:cNvSpPr>
            <a:spLocks/>
          </p:cNvSpPr>
          <p:nvPr/>
        </p:nvSpPr>
        <p:spPr bwMode="auto">
          <a:xfrm>
            <a:off x="4213225" y="2709863"/>
            <a:ext cx="114300" cy="114300"/>
          </a:xfrm>
          <a:custGeom>
            <a:avLst/>
            <a:gdLst/>
            <a:ahLst/>
            <a:cxnLst>
              <a:cxn ang="0">
                <a:pos x="57150" y="0"/>
              </a:cxn>
              <a:cxn ang="0">
                <a:pos x="34879" y="4435"/>
              </a:cxn>
              <a:cxn ang="0">
                <a:pos x="16716" y="16525"/>
              </a:cxn>
              <a:cxn ang="0">
                <a:pos x="4482" y="34450"/>
              </a:cxn>
              <a:cxn ang="0">
                <a:pos x="0" y="56387"/>
              </a:cxn>
              <a:cxn ang="0">
                <a:pos x="4482" y="78325"/>
              </a:cxn>
              <a:cxn ang="0">
                <a:pos x="16716" y="96250"/>
              </a:cxn>
              <a:cxn ang="0">
                <a:pos x="34879" y="108340"/>
              </a:cxn>
              <a:cxn ang="0">
                <a:pos x="57150" y="112775"/>
              </a:cxn>
              <a:cxn ang="0">
                <a:pos x="79420" y="108340"/>
              </a:cxn>
              <a:cxn ang="0">
                <a:pos x="97583" y="96250"/>
              </a:cxn>
              <a:cxn ang="0">
                <a:pos x="109817" y="78325"/>
              </a:cxn>
              <a:cxn ang="0">
                <a:pos x="114300" y="56387"/>
              </a:cxn>
              <a:cxn ang="0">
                <a:pos x="109817" y="34450"/>
              </a:cxn>
              <a:cxn ang="0">
                <a:pos x="97583" y="16525"/>
              </a:cxn>
              <a:cxn ang="0">
                <a:pos x="79420" y="4435"/>
              </a:cxn>
              <a:cxn ang="0">
                <a:pos x="57150" y="0"/>
              </a:cxn>
            </a:cxnLst>
            <a:rect l="0" t="0" r="r" b="b"/>
            <a:pathLst>
              <a:path w="114300" h="113030">
                <a:moveTo>
                  <a:pt x="57150" y="0"/>
                </a:moveTo>
                <a:lnTo>
                  <a:pt x="34879" y="4435"/>
                </a:lnTo>
                <a:lnTo>
                  <a:pt x="16716" y="16525"/>
                </a:lnTo>
                <a:lnTo>
                  <a:pt x="4482" y="34450"/>
                </a:lnTo>
                <a:lnTo>
                  <a:pt x="0" y="56387"/>
                </a:lnTo>
                <a:lnTo>
                  <a:pt x="4482" y="78325"/>
                </a:lnTo>
                <a:lnTo>
                  <a:pt x="16716" y="96250"/>
                </a:lnTo>
                <a:lnTo>
                  <a:pt x="34879" y="108340"/>
                </a:lnTo>
                <a:lnTo>
                  <a:pt x="57150" y="112775"/>
                </a:lnTo>
                <a:lnTo>
                  <a:pt x="79420" y="108340"/>
                </a:lnTo>
                <a:lnTo>
                  <a:pt x="97583" y="96250"/>
                </a:lnTo>
                <a:lnTo>
                  <a:pt x="109817" y="78325"/>
                </a:lnTo>
                <a:lnTo>
                  <a:pt x="114300" y="56387"/>
                </a:lnTo>
                <a:lnTo>
                  <a:pt x="109817" y="34450"/>
                </a:lnTo>
                <a:lnTo>
                  <a:pt x="97583" y="16525"/>
                </a:lnTo>
                <a:lnTo>
                  <a:pt x="79420" y="4435"/>
                </a:lnTo>
                <a:lnTo>
                  <a:pt x="57150" y="0"/>
                </a:lnTo>
                <a:close/>
              </a:path>
            </a:pathLst>
          </a:cu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70" name="object 11"/>
          <p:cNvSpPr>
            <a:spLocks/>
          </p:cNvSpPr>
          <p:nvPr/>
        </p:nvSpPr>
        <p:spPr bwMode="auto">
          <a:xfrm>
            <a:off x="4213225" y="2709863"/>
            <a:ext cx="114300" cy="114300"/>
          </a:xfrm>
          <a:custGeom>
            <a:avLst/>
            <a:gdLst/>
            <a:ahLst/>
            <a:cxnLst>
              <a:cxn ang="0">
                <a:pos x="0" y="56387"/>
              </a:cxn>
              <a:cxn ang="0">
                <a:pos x="4482" y="34450"/>
              </a:cxn>
              <a:cxn ang="0">
                <a:pos x="16716" y="16525"/>
              </a:cxn>
              <a:cxn ang="0">
                <a:pos x="34879" y="4435"/>
              </a:cxn>
              <a:cxn ang="0">
                <a:pos x="57150" y="0"/>
              </a:cxn>
              <a:cxn ang="0">
                <a:pos x="79420" y="4435"/>
              </a:cxn>
              <a:cxn ang="0">
                <a:pos x="97583" y="16525"/>
              </a:cxn>
              <a:cxn ang="0">
                <a:pos x="109817" y="34450"/>
              </a:cxn>
              <a:cxn ang="0">
                <a:pos x="114300" y="56387"/>
              </a:cxn>
              <a:cxn ang="0">
                <a:pos x="109817" y="78325"/>
              </a:cxn>
              <a:cxn ang="0">
                <a:pos x="97583" y="96250"/>
              </a:cxn>
              <a:cxn ang="0">
                <a:pos x="79420" y="108340"/>
              </a:cxn>
              <a:cxn ang="0">
                <a:pos x="57150" y="112775"/>
              </a:cxn>
              <a:cxn ang="0">
                <a:pos x="34879" y="108340"/>
              </a:cxn>
              <a:cxn ang="0">
                <a:pos x="16716" y="96250"/>
              </a:cxn>
              <a:cxn ang="0">
                <a:pos x="4482" y="78325"/>
              </a:cxn>
              <a:cxn ang="0">
                <a:pos x="0" y="56387"/>
              </a:cxn>
            </a:cxnLst>
            <a:rect l="0" t="0" r="r" b="b"/>
            <a:pathLst>
              <a:path w="114300" h="113030">
                <a:moveTo>
                  <a:pt x="0" y="56387"/>
                </a:moveTo>
                <a:lnTo>
                  <a:pt x="4482" y="34450"/>
                </a:lnTo>
                <a:lnTo>
                  <a:pt x="16716" y="16525"/>
                </a:lnTo>
                <a:lnTo>
                  <a:pt x="34879" y="4435"/>
                </a:lnTo>
                <a:lnTo>
                  <a:pt x="57150" y="0"/>
                </a:lnTo>
                <a:lnTo>
                  <a:pt x="79420" y="4435"/>
                </a:lnTo>
                <a:lnTo>
                  <a:pt x="97583" y="16525"/>
                </a:lnTo>
                <a:lnTo>
                  <a:pt x="109817" y="34450"/>
                </a:lnTo>
                <a:lnTo>
                  <a:pt x="114300" y="56387"/>
                </a:lnTo>
                <a:lnTo>
                  <a:pt x="109817" y="78325"/>
                </a:lnTo>
                <a:lnTo>
                  <a:pt x="97583" y="96250"/>
                </a:lnTo>
                <a:lnTo>
                  <a:pt x="79420" y="108340"/>
                </a:lnTo>
                <a:lnTo>
                  <a:pt x="57150" y="112775"/>
                </a:lnTo>
                <a:lnTo>
                  <a:pt x="34879" y="108340"/>
                </a:lnTo>
                <a:lnTo>
                  <a:pt x="16716" y="96250"/>
                </a:lnTo>
                <a:lnTo>
                  <a:pt x="4482" y="78325"/>
                </a:lnTo>
                <a:lnTo>
                  <a:pt x="0" y="56387"/>
                </a:lnTo>
                <a:close/>
              </a:path>
            </a:pathLst>
          </a:custGeom>
          <a:noFill/>
          <a:ln w="25908">
            <a:solidFill>
              <a:srgbClr val="0000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71" name="object 12"/>
          <p:cNvSpPr>
            <a:spLocks/>
          </p:cNvSpPr>
          <p:nvPr/>
        </p:nvSpPr>
        <p:spPr bwMode="auto">
          <a:xfrm>
            <a:off x="1763713" y="2925763"/>
            <a:ext cx="114300" cy="114300"/>
          </a:xfrm>
          <a:custGeom>
            <a:avLst/>
            <a:gdLst/>
            <a:ahLst/>
            <a:cxnLst>
              <a:cxn ang="0">
                <a:pos x="57150" y="0"/>
              </a:cxn>
              <a:cxn ang="0">
                <a:pos x="34879" y="4482"/>
              </a:cxn>
              <a:cxn ang="0">
                <a:pos x="16716" y="16716"/>
              </a:cxn>
              <a:cxn ang="0">
                <a:pos x="4482" y="34879"/>
              </a:cxn>
              <a:cxn ang="0">
                <a:pos x="0" y="57150"/>
              </a:cxn>
              <a:cxn ang="0">
                <a:pos x="4482" y="79420"/>
              </a:cxn>
              <a:cxn ang="0">
                <a:pos x="16716" y="97583"/>
              </a:cxn>
              <a:cxn ang="0">
                <a:pos x="34879" y="109817"/>
              </a:cxn>
              <a:cxn ang="0">
                <a:pos x="57150" y="114300"/>
              </a:cxn>
              <a:cxn ang="0">
                <a:pos x="79420" y="109817"/>
              </a:cxn>
              <a:cxn ang="0">
                <a:pos x="97583" y="97583"/>
              </a:cxn>
              <a:cxn ang="0">
                <a:pos x="109817" y="79420"/>
              </a:cxn>
              <a:cxn ang="0">
                <a:pos x="114300" y="57150"/>
              </a:cxn>
              <a:cxn ang="0">
                <a:pos x="109817" y="34879"/>
              </a:cxn>
              <a:cxn ang="0">
                <a:pos x="97583" y="16716"/>
              </a:cxn>
              <a:cxn ang="0">
                <a:pos x="79420" y="4482"/>
              </a:cxn>
              <a:cxn ang="0">
                <a:pos x="57150" y="0"/>
              </a:cxn>
            </a:cxnLst>
            <a:rect l="0" t="0" r="r" b="b"/>
            <a:pathLst>
              <a:path w="114300" h="114300">
                <a:moveTo>
                  <a:pt x="57150" y="0"/>
                </a:moveTo>
                <a:lnTo>
                  <a:pt x="34879" y="4482"/>
                </a:lnTo>
                <a:lnTo>
                  <a:pt x="16716" y="16716"/>
                </a:lnTo>
                <a:lnTo>
                  <a:pt x="4482" y="34879"/>
                </a:lnTo>
                <a:lnTo>
                  <a:pt x="0" y="57150"/>
                </a:lnTo>
                <a:lnTo>
                  <a:pt x="4482" y="79420"/>
                </a:lnTo>
                <a:lnTo>
                  <a:pt x="16716" y="97583"/>
                </a:lnTo>
                <a:lnTo>
                  <a:pt x="34879" y="109817"/>
                </a:lnTo>
                <a:lnTo>
                  <a:pt x="57150" y="114300"/>
                </a:lnTo>
                <a:lnTo>
                  <a:pt x="79420" y="109817"/>
                </a:lnTo>
                <a:lnTo>
                  <a:pt x="97583" y="97583"/>
                </a:lnTo>
                <a:lnTo>
                  <a:pt x="109817" y="79420"/>
                </a:lnTo>
                <a:lnTo>
                  <a:pt x="114300" y="57150"/>
                </a:lnTo>
                <a:lnTo>
                  <a:pt x="109817" y="34879"/>
                </a:lnTo>
                <a:lnTo>
                  <a:pt x="97583" y="16716"/>
                </a:lnTo>
                <a:lnTo>
                  <a:pt x="79420" y="4482"/>
                </a:lnTo>
                <a:lnTo>
                  <a:pt x="57150" y="0"/>
                </a:lnTo>
                <a:close/>
              </a:path>
            </a:pathLst>
          </a:cu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72" name="object 13"/>
          <p:cNvSpPr>
            <a:spLocks/>
          </p:cNvSpPr>
          <p:nvPr/>
        </p:nvSpPr>
        <p:spPr bwMode="auto">
          <a:xfrm>
            <a:off x="1763713" y="2925763"/>
            <a:ext cx="114300" cy="114300"/>
          </a:xfrm>
          <a:custGeom>
            <a:avLst/>
            <a:gdLst/>
            <a:ahLst/>
            <a:cxnLst>
              <a:cxn ang="0">
                <a:pos x="0" y="57150"/>
              </a:cxn>
              <a:cxn ang="0">
                <a:pos x="4482" y="34879"/>
              </a:cxn>
              <a:cxn ang="0">
                <a:pos x="16716" y="16716"/>
              </a:cxn>
              <a:cxn ang="0">
                <a:pos x="34879" y="4482"/>
              </a:cxn>
              <a:cxn ang="0">
                <a:pos x="57150" y="0"/>
              </a:cxn>
              <a:cxn ang="0">
                <a:pos x="79420" y="4482"/>
              </a:cxn>
              <a:cxn ang="0">
                <a:pos x="97583" y="16716"/>
              </a:cxn>
              <a:cxn ang="0">
                <a:pos x="109817" y="34879"/>
              </a:cxn>
              <a:cxn ang="0">
                <a:pos x="114300" y="57150"/>
              </a:cxn>
              <a:cxn ang="0">
                <a:pos x="109817" y="79420"/>
              </a:cxn>
              <a:cxn ang="0">
                <a:pos x="97583" y="97583"/>
              </a:cxn>
              <a:cxn ang="0">
                <a:pos x="79420" y="109817"/>
              </a:cxn>
              <a:cxn ang="0">
                <a:pos x="57150" y="114300"/>
              </a:cxn>
              <a:cxn ang="0">
                <a:pos x="34879" y="109817"/>
              </a:cxn>
              <a:cxn ang="0">
                <a:pos x="16716" y="97583"/>
              </a:cxn>
              <a:cxn ang="0">
                <a:pos x="4482" y="79420"/>
              </a:cxn>
              <a:cxn ang="0">
                <a:pos x="0" y="57150"/>
              </a:cxn>
            </a:cxnLst>
            <a:rect l="0" t="0" r="r" b="b"/>
            <a:pathLst>
              <a:path w="114300" h="114300">
                <a:moveTo>
                  <a:pt x="0" y="57150"/>
                </a:moveTo>
                <a:lnTo>
                  <a:pt x="4482" y="34879"/>
                </a:lnTo>
                <a:lnTo>
                  <a:pt x="16716" y="16716"/>
                </a:lnTo>
                <a:lnTo>
                  <a:pt x="34879" y="4482"/>
                </a:lnTo>
                <a:lnTo>
                  <a:pt x="57150" y="0"/>
                </a:lnTo>
                <a:lnTo>
                  <a:pt x="79420" y="4482"/>
                </a:lnTo>
                <a:lnTo>
                  <a:pt x="97583" y="16716"/>
                </a:lnTo>
                <a:lnTo>
                  <a:pt x="109817" y="34879"/>
                </a:lnTo>
                <a:lnTo>
                  <a:pt x="114300" y="57150"/>
                </a:lnTo>
                <a:lnTo>
                  <a:pt x="109817" y="79420"/>
                </a:lnTo>
                <a:lnTo>
                  <a:pt x="97583" y="97583"/>
                </a:lnTo>
                <a:lnTo>
                  <a:pt x="79420" y="109817"/>
                </a:lnTo>
                <a:lnTo>
                  <a:pt x="57150" y="114300"/>
                </a:lnTo>
                <a:lnTo>
                  <a:pt x="34879" y="109817"/>
                </a:lnTo>
                <a:lnTo>
                  <a:pt x="16716" y="97583"/>
                </a:lnTo>
                <a:lnTo>
                  <a:pt x="4482" y="79420"/>
                </a:lnTo>
                <a:lnTo>
                  <a:pt x="0" y="57150"/>
                </a:lnTo>
                <a:close/>
              </a:path>
            </a:pathLst>
          </a:custGeom>
          <a:noFill/>
          <a:ln w="25908">
            <a:solidFill>
              <a:srgbClr val="0000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73" name="object 14"/>
          <p:cNvSpPr>
            <a:spLocks/>
          </p:cNvSpPr>
          <p:nvPr/>
        </p:nvSpPr>
        <p:spPr bwMode="auto">
          <a:xfrm>
            <a:off x="3203575" y="2998788"/>
            <a:ext cx="114300" cy="112712"/>
          </a:xfrm>
          <a:custGeom>
            <a:avLst/>
            <a:gdLst/>
            <a:ahLst/>
            <a:cxnLst>
              <a:cxn ang="0">
                <a:pos x="57150" y="0"/>
              </a:cxn>
              <a:cxn ang="0">
                <a:pos x="34879" y="4435"/>
              </a:cxn>
              <a:cxn ang="0">
                <a:pos x="16716" y="16525"/>
              </a:cxn>
              <a:cxn ang="0">
                <a:pos x="4482" y="34450"/>
              </a:cxn>
              <a:cxn ang="0">
                <a:pos x="0" y="56387"/>
              </a:cxn>
              <a:cxn ang="0">
                <a:pos x="4482" y="78325"/>
              </a:cxn>
              <a:cxn ang="0">
                <a:pos x="16716" y="96250"/>
              </a:cxn>
              <a:cxn ang="0">
                <a:pos x="34879" y="108340"/>
              </a:cxn>
              <a:cxn ang="0">
                <a:pos x="57150" y="112775"/>
              </a:cxn>
              <a:cxn ang="0">
                <a:pos x="79420" y="108340"/>
              </a:cxn>
              <a:cxn ang="0">
                <a:pos x="97583" y="96250"/>
              </a:cxn>
              <a:cxn ang="0">
                <a:pos x="109817" y="78325"/>
              </a:cxn>
              <a:cxn ang="0">
                <a:pos x="114300" y="56387"/>
              </a:cxn>
              <a:cxn ang="0">
                <a:pos x="109817" y="34450"/>
              </a:cxn>
              <a:cxn ang="0">
                <a:pos x="97583" y="16525"/>
              </a:cxn>
              <a:cxn ang="0">
                <a:pos x="79420" y="4435"/>
              </a:cxn>
              <a:cxn ang="0">
                <a:pos x="57150" y="0"/>
              </a:cxn>
            </a:cxnLst>
            <a:rect l="0" t="0" r="r" b="b"/>
            <a:pathLst>
              <a:path w="114300" h="113030">
                <a:moveTo>
                  <a:pt x="57150" y="0"/>
                </a:moveTo>
                <a:lnTo>
                  <a:pt x="34879" y="4435"/>
                </a:lnTo>
                <a:lnTo>
                  <a:pt x="16716" y="16525"/>
                </a:lnTo>
                <a:lnTo>
                  <a:pt x="4482" y="34450"/>
                </a:lnTo>
                <a:lnTo>
                  <a:pt x="0" y="56387"/>
                </a:lnTo>
                <a:lnTo>
                  <a:pt x="4482" y="78325"/>
                </a:lnTo>
                <a:lnTo>
                  <a:pt x="16716" y="96250"/>
                </a:lnTo>
                <a:lnTo>
                  <a:pt x="34879" y="108340"/>
                </a:lnTo>
                <a:lnTo>
                  <a:pt x="57150" y="112775"/>
                </a:lnTo>
                <a:lnTo>
                  <a:pt x="79420" y="108340"/>
                </a:lnTo>
                <a:lnTo>
                  <a:pt x="97583" y="96250"/>
                </a:lnTo>
                <a:lnTo>
                  <a:pt x="109817" y="78325"/>
                </a:lnTo>
                <a:lnTo>
                  <a:pt x="114300" y="56387"/>
                </a:lnTo>
                <a:lnTo>
                  <a:pt x="109817" y="34450"/>
                </a:lnTo>
                <a:lnTo>
                  <a:pt x="97583" y="16525"/>
                </a:lnTo>
                <a:lnTo>
                  <a:pt x="79420" y="4435"/>
                </a:lnTo>
                <a:lnTo>
                  <a:pt x="57150" y="0"/>
                </a:lnTo>
                <a:close/>
              </a:path>
            </a:pathLst>
          </a:cu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74" name="object 15"/>
          <p:cNvSpPr>
            <a:spLocks/>
          </p:cNvSpPr>
          <p:nvPr/>
        </p:nvSpPr>
        <p:spPr bwMode="auto">
          <a:xfrm>
            <a:off x="3203575" y="2998788"/>
            <a:ext cx="114300" cy="112712"/>
          </a:xfrm>
          <a:custGeom>
            <a:avLst/>
            <a:gdLst/>
            <a:ahLst/>
            <a:cxnLst>
              <a:cxn ang="0">
                <a:pos x="0" y="56387"/>
              </a:cxn>
              <a:cxn ang="0">
                <a:pos x="4482" y="34450"/>
              </a:cxn>
              <a:cxn ang="0">
                <a:pos x="16716" y="16525"/>
              </a:cxn>
              <a:cxn ang="0">
                <a:pos x="34879" y="4435"/>
              </a:cxn>
              <a:cxn ang="0">
                <a:pos x="57150" y="0"/>
              </a:cxn>
              <a:cxn ang="0">
                <a:pos x="79420" y="4435"/>
              </a:cxn>
              <a:cxn ang="0">
                <a:pos x="97583" y="16525"/>
              </a:cxn>
              <a:cxn ang="0">
                <a:pos x="109817" y="34450"/>
              </a:cxn>
              <a:cxn ang="0">
                <a:pos x="114300" y="56387"/>
              </a:cxn>
              <a:cxn ang="0">
                <a:pos x="109817" y="78325"/>
              </a:cxn>
              <a:cxn ang="0">
                <a:pos x="97583" y="96250"/>
              </a:cxn>
              <a:cxn ang="0">
                <a:pos x="79420" y="108340"/>
              </a:cxn>
              <a:cxn ang="0">
                <a:pos x="57150" y="112775"/>
              </a:cxn>
              <a:cxn ang="0">
                <a:pos x="34879" y="108340"/>
              </a:cxn>
              <a:cxn ang="0">
                <a:pos x="16716" y="96250"/>
              </a:cxn>
              <a:cxn ang="0">
                <a:pos x="4482" y="78325"/>
              </a:cxn>
              <a:cxn ang="0">
                <a:pos x="0" y="56387"/>
              </a:cxn>
            </a:cxnLst>
            <a:rect l="0" t="0" r="r" b="b"/>
            <a:pathLst>
              <a:path w="114300" h="113030">
                <a:moveTo>
                  <a:pt x="0" y="56387"/>
                </a:moveTo>
                <a:lnTo>
                  <a:pt x="4482" y="34450"/>
                </a:lnTo>
                <a:lnTo>
                  <a:pt x="16716" y="16525"/>
                </a:lnTo>
                <a:lnTo>
                  <a:pt x="34879" y="4435"/>
                </a:lnTo>
                <a:lnTo>
                  <a:pt x="57150" y="0"/>
                </a:lnTo>
                <a:lnTo>
                  <a:pt x="79420" y="4435"/>
                </a:lnTo>
                <a:lnTo>
                  <a:pt x="97583" y="16525"/>
                </a:lnTo>
                <a:lnTo>
                  <a:pt x="109817" y="34450"/>
                </a:lnTo>
                <a:lnTo>
                  <a:pt x="114300" y="56387"/>
                </a:lnTo>
                <a:lnTo>
                  <a:pt x="109817" y="78325"/>
                </a:lnTo>
                <a:lnTo>
                  <a:pt x="97583" y="96250"/>
                </a:lnTo>
                <a:lnTo>
                  <a:pt x="79420" y="108340"/>
                </a:lnTo>
                <a:lnTo>
                  <a:pt x="57150" y="112775"/>
                </a:lnTo>
                <a:lnTo>
                  <a:pt x="34879" y="108340"/>
                </a:lnTo>
                <a:lnTo>
                  <a:pt x="16716" y="96250"/>
                </a:lnTo>
                <a:lnTo>
                  <a:pt x="4482" y="78325"/>
                </a:lnTo>
                <a:lnTo>
                  <a:pt x="0" y="56387"/>
                </a:lnTo>
                <a:close/>
              </a:path>
            </a:pathLst>
          </a:custGeom>
          <a:noFill/>
          <a:ln w="25908">
            <a:solidFill>
              <a:srgbClr val="0000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75" name="object 16"/>
          <p:cNvSpPr>
            <a:spLocks/>
          </p:cNvSpPr>
          <p:nvPr/>
        </p:nvSpPr>
        <p:spPr bwMode="auto">
          <a:xfrm>
            <a:off x="1828800" y="2859088"/>
            <a:ext cx="1460500" cy="536575"/>
          </a:xfrm>
          <a:custGeom>
            <a:avLst/>
            <a:gdLst/>
            <a:ahLst/>
            <a:cxnLst>
              <a:cxn ang="0">
                <a:pos x="62992" y="199516"/>
              </a:cxn>
              <a:cxn ang="0">
                <a:pos x="105271" y="215644"/>
              </a:cxn>
              <a:cxn ang="0">
                <a:pos x="152622" y="184102"/>
              </a:cxn>
              <a:cxn ang="0">
                <a:pos x="168148" y="168021"/>
              </a:cxn>
              <a:cxn ang="0">
                <a:pos x="183848" y="157543"/>
              </a:cxn>
              <a:cxn ang="0">
                <a:pos x="199644" y="147065"/>
              </a:cxn>
              <a:cxn ang="0">
                <a:pos x="234545" y="115062"/>
              </a:cxn>
              <a:cxn ang="0">
                <a:pos x="229512" y="116332"/>
              </a:cxn>
              <a:cxn ang="0">
                <a:pos x="262636" y="94487"/>
              </a:cxn>
              <a:cxn ang="0">
                <a:pos x="300021" y="41005"/>
              </a:cxn>
              <a:cxn ang="0">
                <a:pos x="315213" y="0"/>
              </a:cxn>
              <a:cxn ang="0">
                <a:pos x="347902" y="34090"/>
              </a:cxn>
              <a:cxn ang="0">
                <a:pos x="352086" y="29801"/>
              </a:cxn>
              <a:cxn ang="0">
                <a:pos x="394426" y="51766"/>
              </a:cxn>
              <a:cxn ang="0">
                <a:pos x="425676" y="73273"/>
              </a:cxn>
              <a:cxn ang="0">
                <a:pos x="448943" y="89741"/>
              </a:cxn>
              <a:cxn ang="0">
                <a:pos x="464274" y="101076"/>
              </a:cxn>
              <a:cxn ang="0">
                <a:pos x="480831" y="107408"/>
              </a:cxn>
              <a:cxn ang="0">
                <a:pos x="496806" y="112119"/>
              </a:cxn>
              <a:cxn ang="0">
                <a:pos x="520124" y="126154"/>
              </a:cxn>
              <a:cxn ang="0">
                <a:pos x="550501" y="149324"/>
              </a:cxn>
              <a:cxn ang="0">
                <a:pos x="630428" y="178562"/>
              </a:cxn>
              <a:cxn ang="0">
                <a:pos x="663116" y="212561"/>
              </a:cxn>
              <a:cxn ang="0">
                <a:pos x="667300" y="208302"/>
              </a:cxn>
              <a:cxn ang="0">
                <a:pos x="755885" y="262273"/>
              </a:cxn>
              <a:cxn ang="0">
                <a:pos x="788035" y="273050"/>
              </a:cxn>
              <a:cxn ang="0">
                <a:pos x="798528" y="304546"/>
              </a:cxn>
              <a:cxn ang="0">
                <a:pos x="877417" y="346394"/>
              </a:cxn>
              <a:cxn ang="0">
                <a:pos x="924560" y="378078"/>
              </a:cxn>
              <a:cxn ang="0">
                <a:pos x="939784" y="389715"/>
              </a:cxn>
              <a:cxn ang="0">
                <a:pos x="956056" y="399161"/>
              </a:cxn>
              <a:cxn ang="0">
                <a:pos x="1082167" y="441071"/>
              </a:cxn>
              <a:cxn ang="0">
                <a:pos x="1115702" y="459890"/>
              </a:cxn>
              <a:cxn ang="0">
                <a:pos x="1119735" y="476400"/>
              </a:cxn>
              <a:cxn ang="0">
                <a:pos x="1197737" y="504189"/>
              </a:cxn>
              <a:cxn ang="0">
                <a:pos x="1213485" y="509349"/>
              </a:cxn>
              <a:cxn ang="0">
                <a:pos x="1229233" y="514603"/>
              </a:cxn>
              <a:cxn ang="0">
                <a:pos x="1273294" y="526157"/>
              </a:cxn>
              <a:cxn ang="0">
                <a:pos x="1274977" y="526324"/>
              </a:cxn>
              <a:cxn ang="0">
                <a:pos x="1305466" y="525152"/>
              </a:cxn>
              <a:cxn ang="0">
                <a:pos x="1321526" y="456004"/>
              </a:cxn>
              <a:cxn ang="0">
                <a:pos x="1323718" y="441588"/>
              </a:cxn>
              <a:cxn ang="0">
                <a:pos x="1326543" y="430367"/>
              </a:cxn>
              <a:cxn ang="0">
                <a:pos x="1329848" y="385641"/>
              </a:cxn>
              <a:cxn ang="0">
                <a:pos x="1320815" y="358602"/>
              </a:cxn>
              <a:cxn ang="0">
                <a:pos x="1333757" y="339131"/>
              </a:cxn>
              <a:cxn ang="0">
                <a:pos x="1362102" y="336992"/>
              </a:cxn>
              <a:cxn ang="0">
                <a:pos x="1392037" y="333289"/>
              </a:cxn>
              <a:cxn ang="0">
                <a:pos x="1423608" y="328166"/>
              </a:cxn>
              <a:cxn ang="0">
                <a:pos x="1441940" y="315059"/>
              </a:cxn>
              <a:cxn ang="0">
                <a:pos x="1447079" y="294016"/>
              </a:cxn>
              <a:cxn ang="0">
                <a:pos x="1456461" y="263163"/>
              </a:cxn>
              <a:cxn ang="0">
                <a:pos x="1460371" y="252265"/>
              </a:cxn>
            </a:cxnLst>
            <a:rect l="0" t="0" r="r" b="b"/>
            <a:pathLst>
              <a:path w="1460500" h="535939">
                <a:moveTo>
                  <a:pt x="0" y="157479"/>
                </a:moveTo>
                <a:lnTo>
                  <a:pt x="62992" y="199516"/>
                </a:lnTo>
                <a:lnTo>
                  <a:pt x="94614" y="220599"/>
                </a:lnTo>
                <a:lnTo>
                  <a:pt x="105271" y="215644"/>
                </a:lnTo>
                <a:lnTo>
                  <a:pt x="116046" y="210867"/>
                </a:lnTo>
                <a:lnTo>
                  <a:pt x="152622" y="184102"/>
                </a:lnTo>
                <a:lnTo>
                  <a:pt x="160099" y="175746"/>
                </a:lnTo>
                <a:lnTo>
                  <a:pt x="168148" y="168021"/>
                </a:lnTo>
                <a:lnTo>
                  <a:pt x="175766" y="162496"/>
                </a:lnTo>
                <a:lnTo>
                  <a:pt x="183848" y="157543"/>
                </a:lnTo>
                <a:lnTo>
                  <a:pt x="191954" y="152590"/>
                </a:lnTo>
                <a:lnTo>
                  <a:pt x="199644" y="147065"/>
                </a:lnTo>
                <a:lnTo>
                  <a:pt x="226967" y="123380"/>
                </a:lnTo>
                <a:lnTo>
                  <a:pt x="234545" y="115062"/>
                </a:lnTo>
                <a:lnTo>
                  <a:pt x="232140" y="115062"/>
                </a:lnTo>
                <a:lnTo>
                  <a:pt x="229512" y="116332"/>
                </a:lnTo>
                <a:lnTo>
                  <a:pt x="236424" y="111823"/>
                </a:lnTo>
                <a:lnTo>
                  <a:pt x="262636" y="94487"/>
                </a:lnTo>
                <a:lnTo>
                  <a:pt x="288549" y="57096"/>
                </a:lnTo>
                <a:lnTo>
                  <a:pt x="300021" y="41005"/>
                </a:lnTo>
                <a:lnTo>
                  <a:pt x="305944" y="28033"/>
                </a:lnTo>
                <a:lnTo>
                  <a:pt x="315213" y="0"/>
                </a:lnTo>
                <a:lnTo>
                  <a:pt x="342064" y="27597"/>
                </a:lnTo>
                <a:lnTo>
                  <a:pt x="347902" y="34090"/>
                </a:lnTo>
                <a:lnTo>
                  <a:pt x="346614" y="30989"/>
                </a:lnTo>
                <a:lnTo>
                  <a:pt x="352086" y="29801"/>
                </a:lnTo>
                <a:lnTo>
                  <a:pt x="378206" y="42037"/>
                </a:lnTo>
                <a:lnTo>
                  <a:pt x="394426" y="51766"/>
                </a:lnTo>
                <a:lnTo>
                  <a:pt x="410146" y="62341"/>
                </a:lnTo>
                <a:lnTo>
                  <a:pt x="425676" y="73273"/>
                </a:lnTo>
                <a:lnTo>
                  <a:pt x="441325" y="84074"/>
                </a:lnTo>
                <a:lnTo>
                  <a:pt x="448943" y="89741"/>
                </a:lnTo>
                <a:lnTo>
                  <a:pt x="456453" y="95694"/>
                </a:lnTo>
                <a:lnTo>
                  <a:pt x="464274" y="101076"/>
                </a:lnTo>
                <a:lnTo>
                  <a:pt x="472820" y="105028"/>
                </a:lnTo>
                <a:lnTo>
                  <a:pt x="480831" y="107408"/>
                </a:lnTo>
                <a:lnTo>
                  <a:pt x="488902" y="109585"/>
                </a:lnTo>
                <a:lnTo>
                  <a:pt x="496806" y="112119"/>
                </a:lnTo>
                <a:lnTo>
                  <a:pt x="504317" y="115569"/>
                </a:lnTo>
                <a:lnTo>
                  <a:pt x="520124" y="126154"/>
                </a:lnTo>
                <a:lnTo>
                  <a:pt x="535146" y="138144"/>
                </a:lnTo>
                <a:lnTo>
                  <a:pt x="550501" y="149324"/>
                </a:lnTo>
                <a:lnTo>
                  <a:pt x="567309" y="157479"/>
                </a:lnTo>
                <a:lnTo>
                  <a:pt x="630428" y="178562"/>
                </a:lnTo>
                <a:lnTo>
                  <a:pt x="657278" y="206098"/>
                </a:lnTo>
                <a:lnTo>
                  <a:pt x="663116" y="212561"/>
                </a:lnTo>
                <a:lnTo>
                  <a:pt x="661828" y="209459"/>
                </a:lnTo>
                <a:lnTo>
                  <a:pt x="667300" y="208302"/>
                </a:lnTo>
                <a:lnTo>
                  <a:pt x="733131" y="243737"/>
                </a:lnTo>
                <a:lnTo>
                  <a:pt x="755885" y="262273"/>
                </a:lnTo>
                <a:lnTo>
                  <a:pt x="763775" y="265098"/>
                </a:lnTo>
                <a:lnTo>
                  <a:pt x="788035" y="273050"/>
                </a:lnTo>
                <a:lnTo>
                  <a:pt x="795656" y="298584"/>
                </a:lnTo>
                <a:lnTo>
                  <a:pt x="798528" y="304546"/>
                </a:lnTo>
                <a:lnTo>
                  <a:pt x="846218" y="324887"/>
                </a:lnTo>
                <a:lnTo>
                  <a:pt x="877417" y="346394"/>
                </a:lnTo>
                <a:lnTo>
                  <a:pt x="893063" y="357124"/>
                </a:lnTo>
                <a:lnTo>
                  <a:pt x="924560" y="378078"/>
                </a:lnTo>
                <a:lnTo>
                  <a:pt x="932249" y="383748"/>
                </a:lnTo>
                <a:lnTo>
                  <a:pt x="939784" y="389715"/>
                </a:lnTo>
                <a:lnTo>
                  <a:pt x="947580" y="395134"/>
                </a:lnTo>
                <a:lnTo>
                  <a:pt x="956056" y="399161"/>
                </a:lnTo>
                <a:lnTo>
                  <a:pt x="1019175" y="420115"/>
                </a:lnTo>
                <a:lnTo>
                  <a:pt x="1082167" y="441071"/>
                </a:lnTo>
                <a:lnTo>
                  <a:pt x="1113663" y="451612"/>
                </a:lnTo>
                <a:lnTo>
                  <a:pt x="1115702" y="459890"/>
                </a:lnTo>
                <a:lnTo>
                  <a:pt x="1117314" y="468407"/>
                </a:lnTo>
                <a:lnTo>
                  <a:pt x="1119735" y="476400"/>
                </a:lnTo>
                <a:lnTo>
                  <a:pt x="1162732" y="495506"/>
                </a:lnTo>
                <a:lnTo>
                  <a:pt x="1197737" y="504189"/>
                </a:lnTo>
                <a:lnTo>
                  <a:pt x="1205658" y="506620"/>
                </a:lnTo>
                <a:lnTo>
                  <a:pt x="1213485" y="509349"/>
                </a:lnTo>
                <a:lnTo>
                  <a:pt x="1221311" y="512101"/>
                </a:lnTo>
                <a:lnTo>
                  <a:pt x="1229233" y="514603"/>
                </a:lnTo>
                <a:lnTo>
                  <a:pt x="1265129" y="524514"/>
                </a:lnTo>
                <a:lnTo>
                  <a:pt x="1273294" y="526157"/>
                </a:lnTo>
                <a:lnTo>
                  <a:pt x="1270865" y="524955"/>
                </a:lnTo>
                <a:lnTo>
                  <a:pt x="1274977" y="526324"/>
                </a:lnTo>
                <a:lnTo>
                  <a:pt x="1302766" y="535686"/>
                </a:lnTo>
                <a:lnTo>
                  <a:pt x="1305466" y="525152"/>
                </a:lnTo>
                <a:lnTo>
                  <a:pt x="1308179" y="514667"/>
                </a:lnTo>
                <a:lnTo>
                  <a:pt x="1321526" y="456004"/>
                </a:lnTo>
                <a:lnTo>
                  <a:pt x="1324723" y="438345"/>
                </a:lnTo>
                <a:lnTo>
                  <a:pt x="1323718" y="441588"/>
                </a:lnTo>
                <a:lnTo>
                  <a:pt x="1323655" y="441719"/>
                </a:lnTo>
                <a:lnTo>
                  <a:pt x="1326543" y="430367"/>
                </a:lnTo>
                <a:lnTo>
                  <a:pt x="1334389" y="399161"/>
                </a:lnTo>
                <a:lnTo>
                  <a:pt x="1329848" y="385641"/>
                </a:lnTo>
                <a:lnTo>
                  <a:pt x="1324070" y="371871"/>
                </a:lnTo>
                <a:lnTo>
                  <a:pt x="1320815" y="358602"/>
                </a:lnTo>
                <a:lnTo>
                  <a:pt x="1323848" y="346583"/>
                </a:lnTo>
                <a:lnTo>
                  <a:pt x="1333757" y="339131"/>
                </a:lnTo>
                <a:lnTo>
                  <a:pt x="1347216" y="336978"/>
                </a:lnTo>
                <a:lnTo>
                  <a:pt x="1362102" y="336992"/>
                </a:lnTo>
                <a:lnTo>
                  <a:pt x="1376299" y="336041"/>
                </a:lnTo>
                <a:lnTo>
                  <a:pt x="1392037" y="333289"/>
                </a:lnTo>
                <a:lnTo>
                  <a:pt x="1407810" y="330692"/>
                </a:lnTo>
                <a:lnTo>
                  <a:pt x="1423608" y="328166"/>
                </a:lnTo>
                <a:lnTo>
                  <a:pt x="1439417" y="325627"/>
                </a:lnTo>
                <a:lnTo>
                  <a:pt x="1441940" y="315059"/>
                </a:lnTo>
                <a:lnTo>
                  <a:pt x="1444450" y="304514"/>
                </a:lnTo>
                <a:lnTo>
                  <a:pt x="1447079" y="294016"/>
                </a:lnTo>
                <a:lnTo>
                  <a:pt x="1449959" y="283590"/>
                </a:lnTo>
                <a:lnTo>
                  <a:pt x="1456461" y="263163"/>
                </a:lnTo>
                <a:lnTo>
                  <a:pt x="1459499" y="256095"/>
                </a:lnTo>
                <a:lnTo>
                  <a:pt x="1460371" y="252265"/>
                </a:lnTo>
                <a:lnTo>
                  <a:pt x="1460373" y="241553"/>
                </a:lnTo>
              </a:path>
            </a:pathLst>
          </a:custGeom>
          <a:noFill/>
          <a:ln w="19812">
            <a:solidFill>
              <a:srgbClr val="0000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76" name="object 17"/>
          <p:cNvSpPr>
            <a:spLocks/>
          </p:cNvSpPr>
          <p:nvPr/>
        </p:nvSpPr>
        <p:spPr bwMode="auto">
          <a:xfrm>
            <a:off x="3276600" y="2782888"/>
            <a:ext cx="987425" cy="298450"/>
          </a:xfrm>
          <a:custGeom>
            <a:avLst/>
            <a:gdLst/>
            <a:ahLst/>
            <a:cxnLst>
              <a:cxn ang="0">
                <a:pos x="0" y="298050"/>
              </a:cxn>
              <a:cxn ang="0">
                <a:pos x="8729" y="295242"/>
              </a:cxn>
              <a:cxn ang="0">
                <a:pos x="17446" y="292351"/>
              </a:cxn>
              <a:cxn ang="0">
                <a:pos x="26235" y="289674"/>
              </a:cxn>
              <a:cxn ang="0">
                <a:pos x="35178" y="287509"/>
              </a:cxn>
              <a:cxn ang="0">
                <a:pos x="53282" y="285630"/>
              </a:cxn>
              <a:cxn ang="0">
                <a:pos x="71897" y="285144"/>
              </a:cxn>
              <a:cxn ang="0">
                <a:pos x="89775" y="283205"/>
              </a:cxn>
              <a:cxn ang="0">
                <a:pos x="105663" y="276968"/>
              </a:cxn>
              <a:cxn ang="0">
                <a:pos x="112527" y="268826"/>
              </a:cxn>
              <a:cxn ang="0">
                <a:pos x="115046" y="258029"/>
              </a:cxn>
              <a:cxn ang="0">
                <a:pos x="115825" y="246161"/>
              </a:cxn>
              <a:cxn ang="0">
                <a:pos x="117475" y="234804"/>
              </a:cxn>
              <a:cxn ang="0">
                <a:pos x="119622" y="187298"/>
              </a:cxn>
              <a:cxn ang="0">
                <a:pos x="121221" y="139745"/>
              </a:cxn>
              <a:cxn ang="0">
                <a:pos x="123868" y="92286"/>
              </a:cxn>
              <a:cxn ang="0">
                <a:pos x="129159" y="45066"/>
              </a:cxn>
              <a:cxn ang="0">
                <a:pos x="141982" y="8097"/>
              </a:cxn>
              <a:cxn ang="0">
                <a:pos x="206484" y="0"/>
              </a:cxn>
              <a:cxn ang="0">
                <a:pos x="260486" y="1565"/>
              </a:cxn>
              <a:cxn ang="0">
                <a:pos x="314585" y="5636"/>
              </a:cxn>
              <a:cxn ang="0">
                <a:pos x="368708" y="10250"/>
              </a:cxn>
              <a:cxn ang="0">
                <a:pos x="422783" y="13443"/>
              </a:cxn>
              <a:cxn ang="0">
                <a:pos x="786891" y="23984"/>
              </a:cxn>
              <a:cxn ang="0">
                <a:pos x="787806" y="45751"/>
              </a:cxn>
              <a:cxn ang="0">
                <a:pos x="787352" y="68006"/>
              </a:cxn>
              <a:cxn ang="0">
                <a:pos x="789588" y="89332"/>
              </a:cxn>
              <a:cxn ang="0">
                <a:pos x="798576" y="108312"/>
              </a:cxn>
              <a:cxn ang="0">
                <a:pos x="807650" y="112023"/>
              </a:cxn>
              <a:cxn ang="0">
                <a:pos x="819642" y="108471"/>
              </a:cxn>
              <a:cxn ang="0">
                <a:pos x="832848" y="102204"/>
              </a:cxn>
              <a:cxn ang="0">
                <a:pos x="845565" y="97771"/>
              </a:cxn>
              <a:cxn ang="0">
                <a:pos x="911658" y="89668"/>
              </a:cxn>
              <a:cxn ang="0">
                <a:pos x="953346" y="88152"/>
              </a:cxn>
              <a:cxn ang="0">
                <a:pos x="976153" y="87024"/>
              </a:cxn>
              <a:cxn ang="0">
                <a:pos x="985604" y="80085"/>
              </a:cxn>
              <a:cxn ang="0">
                <a:pos x="987223" y="61138"/>
              </a:cxn>
              <a:cxn ang="0">
                <a:pos x="986536" y="23984"/>
              </a:cxn>
            </a:cxnLst>
            <a:rect l="0" t="0" r="r" b="b"/>
            <a:pathLst>
              <a:path w="987425" h="298450">
                <a:moveTo>
                  <a:pt x="0" y="298050"/>
                </a:moveTo>
                <a:lnTo>
                  <a:pt x="8729" y="295242"/>
                </a:lnTo>
                <a:lnTo>
                  <a:pt x="17446" y="292351"/>
                </a:lnTo>
                <a:lnTo>
                  <a:pt x="26235" y="289674"/>
                </a:lnTo>
                <a:lnTo>
                  <a:pt x="35178" y="287509"/>
                </a:lnTo>
                <a:lnTo>
                  <a:pt x="53282" y="285630"/>
                </a:lnTo>
                <a:lnTo>
                  <a:pt x="71897" y="285144"/>
                </a:lnTo>
                <a:lnTo>
                  <a:pt x="89775" y="283205"/>
                </a:lnTo>
                <a:lnTo>
                  <a:pt x="105663" y="276968"/>
                </a:lnTo>
                <a:lnTo>
                  <a:pt x="112527" y="268826"/>
                </a:lnTo>
                <a:lnTo>
                  <a:pt x="115046" y="258029"/>
                </a:lnTo>
                <a:lnTo>
                  <a:pt x="115825" y="246161"/>
                </a:lnTo>
                <a:lnTo>
                  <a:pt x="117475" y="234804"/>
                </a:lnTo>
                <a:lnTo>
                  <a:pt x="119622" y="187298"/>
                </a:lnTo>
                <a:lnTo>
                  <a:pt x="121221" y="139745"/>
                </a:lnTo>
                <a:lnTo>
                  <a:pt x="123868" y="92286"/>
                </a:lnTo>
                <a:lnTo>
                  <a:pt x="129159" y="45066"/>
                </a:lnTo>
                <a:lnTo>
                  <a:pt x="141982" y="8097"/>
                </a:lnTo>
                <a:lnTo>
                  <a:pt x="206484" y="0"/>
                </a:lnTo>
                <a:lnTo>
                  <a:pt x="260486" y="1565"/>
                </a:lnTo>
                <a:lnTo>
                  <a:pt x="314585" y="5636"/>
                </a:lnTo>
                <a:lnTo>
                  <a:pt x="368708" y="10250"/>
                </a:lnTo>
                <a:lnTo>
                  <a:pt x="422783" y="13443"/>
                </a:lnTo>
                <a:lnTo>
                  <a:pt x="786891" y="23984"/>
                </a:lnTo>
                <a:lnTo>
                  <a:pt x="787806" y="45751"/>
                </a:lnTo>
                <a:lnTo>
                  <a:pt x="787352" y="68006"/>
                </a:lnTo>
                <a:lnTo>
                  <a:pt x="789588" y="89332"/>
                </a:lnTo>
                <a:lnTo>
                  <a:pt x="798576" y="108312"/>
                </a:lnTo>
                <a:lnTo>
                  <a:pt x="807650" y="112023"/>
                </a:lnTo>
                <a:lnTo>
                  <a:pt x="819642" y="108471"/>
                </a:lnTo>
                <a:lnTo>
                  <a:pt x="832848" y="102204"/>
                </a:lnTo>
                <a:lnTo>
                  <a:pt x="845565" y="97771"/>
                </a:lnTo>
                <a:lnTo>
                  <a:pt x="911658" y="89668"/>
                </a:lnTo>
                <a:lnTo>
                  <a:pt x="953346" y="88152"/>
                </a:lnTo>
                <a:lnTo>
                  <a:pt x="976153" y="87024"/>
                </a:lnTo>
                <a:lnTo>
                  <a:pt x="985604" y="80085"/>
                </a:lnTo>
                <a:lnTo>
                  <a:pt x="987223" y="61138"/>
                </a:lnTo>
                <a:lnTo>
                  <a:pt x="986536" y="23984"/>
                </a:lnTo>
              </a:path>
            </a:pathLst>
          </a:custGeom>
          <a:noFill/>
          <a:ln w="19812">
            <a:solidFill>
              <a:srgbClr val="0000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77" name="object 18"/>
          <p:cNvSpPr>
            <a:spLocks/>
          </p:cNvSpPr>
          <p:nvPr/>
        </p:nvSpPr>
        <p:spPr bwMode="auto">
          <a:xfrm>
            <a:off x="4213225" y="2774950"/>
            <a:ext cx="211138" cy="1155700"/>
          </a:xfrm>
          <a:custGeom>
            <a:avLst/>
            <a:gdLst/>
            <a:ahLst/>
            <a:cxnLst>
              <a:cxn ang="0">
                <a:pos x="94614" y="21081"/>
              </a:cxn>
              <a:cxn ang="0">
                <a:pos x="112827" y="16448"/>
              </a:cxn>
              <a:cxn ang="0">
                <a:pos x="143541" y="8874"/>
              </a:cxn>
              <a:cxn ang="0">
                <a:pos x="173446" y="2133"/>
              </a:cxn>
              <a:cxn ang="0">
                <a:pos x="189229" y="0"/>
              </a:cxn>
              <a:cxn ang="0">
                <a:pos x="194841" y="4956"/>
              </a:cxn>
              <a:cxn ang="0">
                <a:pos x="197167" y="13176"/>
              </a:cxn>
              <a:cxn ang="0">
                <a:pos x="198159" y="22681"/>
              </a:cxn>
              <a:cxn ang="0">
                <a:pos x="199771" y="31496"/>
              </a:cxn>
              <a:cxn ang="0">
                <a:pos x="196677" y="52510"/>
              </a:cxn>
              <a:cxn ang="0">
                <a:pos x="193214" y="73501"/>
              </a:cxn>
              <a:cxn ang="0">
                <a:pos x="190394" y="94539"/>
              </a:cxn>
              <a:cxn ang="0">
                <a:pos x="192202" y="146742"/>
              </a:cxn>
              <a:cxn ang="0">
                <a:pos x="198913" y="203184"/>
              </a:cxn>
              <a:cxn ang="0">
                <a:pos x="206053" y="260554"/>
              </a:cxn>
              <a:cxn ang="0">
                <a:pos x="210312" y="294386"/>
              </a:cxn>
              <a:cxn ang="0">
                <a:pos x="209034" y="345453"/>
              </a:cxn>
              <a:cxn ang="0">
                <a:pos x="208088" y="396538"/>
              </a:cxn>
              <a:cxn ang="0">
                <a:pos x="207229" y="447627"/>
              </a:cxn>
              <a:cxn ang="0">
                <a:pos x="206212" y="498708"/>
              </a:cxn>
              <a:cxn ang="0">
                <a:pos x="204793" y="549767"/>
              </a:cxn>
              <a:cxn ang="0">
                <a:pos x="202727" y="600789"/>
              </a:cxn>
              <a:cxn ang="0">
                <a:pos x="199771" y="651763"/>
              </a:cxn>
              <a:cxn ang="0">
                <a:pos x="191008" y="704580"/>
              </a:cxn>
              <a:cxn ang="0">
                <a:pos x="184697" y="730720"/>
              </a:cxn>
              <a:cxn ang="0">
                <a:pos x="178815" y="756919"/>
              </a:cxn>
              <a:cxn ang="0">
                <a:pos x="168275" y="809498"/>
              </a:cxn>
              <a:cxn ang="0">
                <a:pos x="163320" y="834620"/>
              </a:cxn>
              <a:cxn ang="0">
                <a:pos x="158734" y="857313"/>
              </a:cxn>
              <a:cxn ang="0">
                <a:pos x="153648" y="879721"/>
              </a:cxn>
              <a:cxn ang="0">
                <a:pos x="147192" y="903985"/>
              </a:cxn>
              <a:cxn ang="0">
                <a:pos x="144670" y="911927"/>
              </a:cxn>
              <a:cxn ang="0">
                <a:pos x="141874" y="919797"/>
              </a:cxn>
              <a:cxn ang="0">
                <a:pos x="139102" y="927667"/>
              </a:cxn>
              <a:cxn ang="0">
                <a:pos x="136651" y="935608"/>
              </a:cxn>
              <a:cxn ang="0">
                <a:pos x="131502" y="956621"/>
              </a:cxn>
              <a:cxn ang="0">
                <a:pos x="126793" y="977788"/>
              </a:cxn>
              <a:cxn ang="0">
                <a:pos x="121775" y="998884"/>
              </a:cxn>
              <a:cxn ang="0">
                <a:pos x="115697" y="1019682"/>
              </a:cxn>
              <a:cxn ang="0">
                <a:pos x="111188" y="1035778"/>
              </a:cxn>
              <a:cxn ang="0">
                <a:pos x="107156" y="1052147"/>
              </a:cxn>
              <a:cxn ang="0">
                <a:pos x="102123" y="1068064"/>
              </a:cxn>
              <a:cxn ang="0">
                <a:pos x="81770" y="1101717"/>
              </a:cxn>
              <a:cxn ang="0">
                <a:pos x="50984" y="1135451"/>
              </a:cxn>
              <a:cxn ang="0">
                <a:pos x="31496" y="1145794"/>
              </a:cxn>
              <a:cxn ang="0">
                <a:pos x="0" y="1156334"/>
              </a:cxn>
            </a:cxnLst>
            <a:rect l="0" t="0" r="r" b="b"/>
            <a:pathLst>
              <a:path w="210820" h="1156335">
                <a:moveTo>
                  <a:pt x="94614" y="21081"/>
                </a:moveTo>
                <a:lnTo>
                  <a:pt x="112827" y="16448"/>
                </a:lnTo>
                <a:lnTo>
                  <a:pt x="143541" y="8874"/>
                </a:lnTo>
                <a:lnTo>
                  <a:pt x="173446" y="2133"/>
                </a:lnTo>
                <a:lnTo>
                  <a:pt x="189229" y="0"/>
                </a:lnTo>
                <a:lnTo>
                  <a:pt x="194841" y="4956"/>
                </a:lnTo>
                <a:lnTo>
                  <a:pt x="197167" y="13176"/>
                </a:lnTo>
                <a:lnTo>
                  <a:pt x="198159" y="22681"/>
                </a:lnTo>
                <a:lnTo>
                  <a:pt x="199771" y="31496"/>
                </a:lnTo>
                <a:lnTo>
                  <a:pt x="196677" y="52510"/>
                </a:lnTo>
                <a:lnTo>
                  <a:pt x="193214" y="73501"/>
                </a:lnTo>
                <a:lnTo>
                  <a:pt x="190394" y="94539"/>
                </a:lnTo>
                <a:lnTo>
                  <a:pt x="192202" y="146742"/>
                </a:lnTo>
                <a:lnTo>
                  <a:pt x="198913" y="203184"/>
                </a:lnTo>
                <a:lnTo>
                  <a:pt x="206053" y="260554"/>
                </a:lnTo>
                <a:lnTo>
                  <a:pt x="210312" y="294386"/>
                </a:lnTo>
                <a:lnTo>
                  <a:pt x="209034" y="345453"/>
                </a:lnTo>
                <a:lnTo>
                  <a:pt x="208088" y="396538"/>
                </a:lnTo>
                <a:lnTo>
                  <a:pt x="207229" y="447627"/>
                </a:lnTo>
                <a:lnTo>
                  <a:pt x="206212" y="498708"/>
                </a:lnTo>
                <a:lnTo>
                  <a:pt x="204793" y="549767"/>
                </a:lnTo>
                <a:lnTo>
                  <a:pt x="202727" y="600789"/>
                </a:lnTo>
                <a:lnTo>
                  <a:pt x="199771" y="651763"/>
                </a:lnTo>
                <a:lnTo>
                  <a:pt x="191008" y="704580"/>
                </a:lnTo>
                <a:lnTo>
                  <a:pt x="184697" y="730720"/>
                </a:lnTo>
                <a:lnTo>
                  <a:pt x="178815" y="756919"/>
                </a:lnTo>
                <a:lnTo>
                  <a:pt x="168275" y="809498"/>
                </a:lnTo>
                <a:lnTo>
                  <a:pt x="163320" y="834620"/>
                </a:lnTo>
                <a:lnTo>
                  <a:pt x="158734" y="857313"/>
                </a:lnTo>
                <a:lnTo>
                  <a:pt x="153648" y="879721"/>
                </a:lnTo>
                <a:lnTo>
                  <a:pt x="147192" y="903985"/>
                </a:lnTo>
                <a:lnTo>
                  <a:pt x="144670" y="911927"/>
                </a:lnTo>
                <a:lnTo>
                  <a:pt x="141874" y="919797"/>
                </a:lnTo>
                <a:lnTo>
                  <a:pt x="139102" y="927667"/>
                </a:lnTo>
                <a:lnTo>
                  <a:pt x="136651" y="935608"/>
                </a:lnTo>
                <a:lnTo>
                  <a:pt x="131502" y="956621"/>
                </a:lnTo>
                <a:lnTo>
                  <a:pt x="126793" y="977788"/>
                </a:lnTo>
                <a:lnTo>
                  <a:pt x="121775" y="998884"/>
                </a:lnTo>
                <a:lnTo>
                  <a:pt x="115697" y="1019682"/>
                </a:lnTo>
                <a:lnTo>
                  <a:pt x="111188" y="1035778"/>
                </a:lnTo>
                <a:lnTo>
                  <a:pt x="107156" y="1052147"/>
                </a:lnTo>
                <a:lnTo>
                  <a:pt x="102123" y="1068064"/>
                </a:lnTo>
                <a:lnTo>
                  <a:pt x="81770" y="1101717"/>
                </a:lnTo>
                <a:lnTo>
                  <a:pt x="50984" y="1135451"/>
                </a:lnTo>
                <a:lnTo>
                  <a:pt x="31496" y="1145794"/>
                </a:lnTo>
                <a:lnTo>
                  <a:pt x="0" y="1156334"/>
                </a:lnTo>
              </a:path>
            </a:pathLst>
          </a:custGeom>
          <a:noFill/>
          <a:ln w="19812">
            <a:solidFill>
              <a:srgbClr val="0000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78" name="object 19"/>
          <p:cNvSpPr>
            <a:spLocks/>
          </p:cNvSpPr>
          <p:nvPr/>
        </p:nvSpPr>
        <p:spPr bwMode="auto">
          <a:xfrm>
            <a:off x="6732588" y="3243263"/>
            <a:ext cx="114300" cy="114300"/>
          </a:xfrm>
          <a:custGeom>
            <a:avLst/>
            <a:gdLst/>
            <a:ahLst/>
            <a:cxnLst>
              <a:cxn ang="0">
                <a:pos x="57150" y="0"/>
              </a:cxn>
              <a:cxn ang="0">
                <a:pos x="34879" y="4482"/>
              </a:cxn>
              <a:cxn ang="0">
                <a:pos x="16716" y="16716"/>
              </a:cxn>
              <a:cxn ang="0">
                <a:pos x="4482" y="34879"/>
              </a:cxn>
              <a:cxn ang="0">
                <a:pos x="0" y="57150"/>
              </a:cxn>
              <a:cxn ang="0">
                <a:pos x="4482" y="79420"/>
              </a:cxn>
              <a:cxn ang="0">
                <a:pos x="16716" y="97583"/>
              </a:cxn>
              <a:cxn ang="0">
                <a:pos x="34879" y="109817"/>
              </a:cxn>
              <a:cxn ang="0">
                <a:pos x="57150" y="114300"/>
              </a:cxn>
              <a:cxn ang="0">
                <a:pos x="79420" y="109817"/>
              </a:cxn>
              <a:cxn ang="0">
                <a:pos x="97583" y="97583"/>
              </a:cxn>
              <a:cxn ang="0">
                <a:pos x="109817" y="79420"/>
              </a:cxn>
              <a:cxn ang="0">
                <a:pos x="114300" y="57150"/>
              </a:cxn>
              <a:cxn ang="0">
                <a:pos x="109817" y="34879"/>
              </a:cxn>
              <a:cxn ang="0">
                <a:pos x="97583" y="16716"/>
              </a:cxn>
              <a:cxn ang="0">
                <a:pos x="79420" y="4482"/>
              </a:cxn>
              <a:cxn ang="0">
                <a:pos x="57150" y="0"/>
              </a:cxn>
            </a:cxnLst>
            <a:rect l="0" t="0" r="r" b="b"/>
            <a:pathLst>
              <a:path w="114300" h="114300">
                <a:moveTo>
                  <a:pt x="57150" y="0"/>
                </a:moveTo>
                <a:lnTo>
                  <a:pt x="34879" y="4482"/>
                </a:lnTo>
                <a:lnTo>
                  <a:pt x="16716" y="16716"/>
                </a:lnTo>
                <a:lnTo>
                  <a:pt x="4482" y="34879"/>
                </a:lnTo>
                <a:lnTo>
                  <a:pt x="0" y="57150"/>
                </a:lnTo>
                <a:lnTo>
                  <a:pt x="4482" y="79420"/>
                </a:lnTo>
                <a:lnTo>
                  <a:pt x="16716" y="97583"/>
                </a:lnTo>
                <a:lnTo>
                  <a:pt x="34879" y="109817"/>
                </a:lnTo>
                <a:lnTo>
                  <a:pt x="57150" y="114300"/>
                </a:lnTo>
                <a:lnTo>
                  <a:pt x="79420" y="109817"/>
                </a:lnTo>
                <a:lnTo>
                  <a:pt x="97583" y="97583"/>
                </a:lnTo>
                <a:lnTo>
                  <a:pt x="109817" y="79420"/>
                </a:lnTo>
                <a:lnTo>
                  <a:pt x="114300" y="57150"/>
                </a:lnTo>
                <a:lnTo>
                  <a:pt x="109817" y="34879"/>
                </a:lnTo>
                <a:lnTo>
                  <a:pt x="97583" y="16716"/>
                </a:lnTo>
                <a:lnTo>
                  <a:pt x="79420" y="4482"/>
                </a:lnTo>
                <a:lnTo>
                  <a:pt x="57150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79" name="object 20"/>
          <p:cNvSpPr>
            <a:spLocks/>
          </p:cNvSpPr>
          <p:nvPr/>
        </p:nvSpPr>
        <p:spPr bwMode="auto">
          <a:xfrm>
            <a:off x="6732588" y="3243263"/>
            <a:ext cx="114300" cy="114300"/>
          </a:xfrm>
          <a:custGeom>
            <a:avLst/>
            <a:gdLst/>
            <a:ahLst/>
            <a:cxnLst>
              <a:cxn ang="0">
                <a:pos x="0" y="57150"/>
              </a:cxn>
              <a:cxn ang="0">
                <a:pos x="4482" y="34879"/>
              </a:cxn>
              <a:cxn ang="0">
                <a:pos x="16716" y="16716"/>
              </a:cxn>
              <a:cxn ang="0">
                <a:pos x="34879" y="4482"/>
              </a:cxn>
              <a:cxn ang="0">
                <a:pos x="57150" y="0"/>
              </a:cxn>
              <a:cxn ang="0">
                <a:pos x="79420" y="4482"/>
              </a:cxn>
              <a:cxn ang="0">
                <a:pos x="97583" y="16716"/>
              </a:cxn>
              <a:cxn ang="0">
                <a:pos x="109817" y="34879"/>
              </a:cxn>
              <a:cxn ang="0">
                <a:pos x="114300" y="57150"/>
              </a:cxn>
              <a:cxn ang="0">
                <a:pos x="109817" y="79420"/>
              </a:cxn>
              <a:cxn ang="0">
                <a:pos x="97583" y="97583"/>
              </a:cxn>
              <a:cxn ang="0">
                <a:pos x="79420" y="109817"/>
              </a:cxn>
              <a:cxn ang="0">
                <a:pos x="57150" y="114300"/>
              </a:cxn>
              <a:cxn ang="0">
                <a:pos x="34879" y="109817"/>
              </a:cxn>
              <a:cxn ang="0">
                <a:pos x="16716" y="97583"/>
              </a:cxn>
              <a:cxn ang="0">
                <a:pos x="4482" y="79420"/>
              </a:cxn>
              <a:cxn ang="0">
                <a:pos x="0" y="57150"/>
              </a:cxn>
            </a:cxnLst>
            <a:rect l="0" t="0" r="r" b="b"/>
            <a:pathLst>
              <a:path w="114300" h="114300">
                <a:moveTo>
                  <a:pt x="0" y="57150"/>
                </a:moveTo>
                <a:lnTo>
                  <a:pt x="4482" y="34879"/>
                </a:lnTo>
                <a:lnTo>
                  <a:pt x="16716" y="16716"/>
                </a:lnTo>
                <a:lnTo>
                  <a:pt x="34879" y="4482"/>
                </a:lnTo>
                <a:lnTo>
                  <a:pt x="57150" y="0"/>
                </a:lnTo>
                <a:lnTo>
                  <a:pt x="79420" y="4482"/>
                </a:lnTo>
                <a:lnTo>
                  <a:pt x="97583" y="16716"/>
                </a:lnTo>
                <a:lnTo>
                  <a:pt x="109817" y="34879"/>
                </a:lnTo>
                <a:lnTo>
                  <a:pt x="114300" y="57150"/>
                </a:lnTo>
                <a:lnTo>
                  <a:pt x="109817" y="79420"/>
                </a:lnTo>
                <a:lnTo>
                  <a:pt x="97583" y="97583"/>
                </a:lnTo>
                <a:lnTo>
                  <a:pt x="79420" y="109817"/>
                </a:lnTo>
                <a:lnTo>
                  <a:pt x="57150" y="114300"/>
                </a:lnTo>
                <a:lnTo>
                  <a:pt x="34879" y="109817"/>
                </a:lnTo>
                <a:lnTo>
                  <a:pt x="16716" y="97583"/>
                </a:lnTo>
                <a:lnTo>
                  <a:pt x="4482" y="79420"/>
                </a:lnTo>
                <a:lnTo>
                  <a:pt x="0" y="57150"/>
                </a:lnTo>
                <a:close/>
              </a:path>
            </a:pathLst>
          </a:custGeom>
          <a:noFill/>
          <a:ln w="25908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80" name="object 21"/>
          <p:cNvSpPr>
            <a:spLocks/>
          </p:cNvSpPr>
          <p:nvPr/>
        </p:nvSpPr>
        <p:spPr bwMode="auto">
          <a:xfrm>
            <a:off x="7381875" y="3603625"/>
            <a:ext cx="114300" cy="114300"/>
          </a:xfrm>
          <a:custGeom>
            <a:avLst/>
            <a:gdLst/>
            <a:ahLst/>
            <a:cxnLst>
              <a:cxn ang="0">
                <a:pos x="57150" y="0"/>
              </a:cxn>
              <a:cxn ang="0">
                <a:pos x="34879" y="4482"/>
              </a:cxn>
              <a:cxn ang="0">
                <a:pos x="16716" y="16716"/>
              </a:cxn>
              <a:cxn ang="0">
                <a:pos x="4482" y="34879"/>
              </a:cxn>
              <a:cxn ang="0">
                <a:pos x="0" y="57150"/>
              </a:cxn>
              <a:cxn ang="0">
                <a:pos x="4482" y="79420"/>
              </a:cxn>
              <a:cxn ang="0">
                <a:pos x="16716" y="97583"/>
              </a:cxn>
              <a:cxn ang="0">
                <a:pos x="34879" y="109817"/>
              </a:cxn>
              <a:cxn ang="0">
                <a:pos x="57150" y="114300"/>
              </a:cxn>
              <a:cxn ang="0">
                <a:pos x="79420" y="109817"/>
              </a:cxn>
              <a:cxn ang="0">
                <a:pos x="97583" y="97583"/>
              </a:cxn>
              <a:cxn ang="0">
                <a:pos x="109817" y="79420"/>
              </a:cxn>
              <a:cxn ang="0">
                <a:pos x="114300" y="57150"/>
              </a:cxn>
              <a:cxn ang="0">
                <a:pos x="109817" y="34879"/>
              </a:cxn>
              <a:cxn ang="0">
                <a:pos x="97583" y="16716"/>
              </a:cxn>
              <a:cxn ang="0">
                <a:pos x="79420" y="4482"/>
              </a:cxn>
              <a:cxn ang="0">
                <a:pos x="57150" y="0"/>
              </a:cxn>
            </a:cxnLst>
            <a:rect l="0" t="0" r="r" b="b"/>
            <a:pathLst>
              <a:path w="114300" h="114300">
                <a:moveTo>
                  <a:pt x="57150" y="0"/>
                </a:moveTo>
                <a:lnTo>
                  <a:pt x="34879" y="4482"/>
                </a:lnTo>
                <a:lnTo>
                  <a:pt x="16716" y="16716"/>
                </a:lnTo>
                <a:lnTo>
                  <a:pt x="4482" y="34879"/>
                </a:lnTo>
                <a:lnTo>
                  <a:pt x="0" y="57150"/>
                </a:lnTo>
                <a:lnTo>
                  <a:pt x="4482" y="79420"/>
                </a:lnTo>
                <a:lnTo>
                  <a:pt x="16716" y="97583"/>
                </a:lnTo>
                <a:lnTo>
                  <a:pt x="34879" y="109817"/>
                </a:lnTo>
                <a:lnTo>
                  <a:pt x="57150" y="114300"/>
                </a:lnTo>
                <a:lnTo>
                  <a:pt x="79420" y="109817"/>
                </a:lnTo>
                <a:lnTo>
                  <a:pt x="97583" y="97583"/>
                </a:lnTo>
                <a:lnTo>
                  <a:pt x="109817" y="79420"/>
                </a:lnTo>
                <a:lnTo>
                  <a:pt x="114300" y="57150"/>
                </a:lnTo>
                <a:lnTo>
                  <a:pt x="109817" y="34879"/>
                </a:lnTo>
                <a:lnTo>
                  <a:pt x="97583" y="16716"/>
                </a:lnTo>
                <a:lnTo>
                  <a:pt x="79420" y="4482"/>
                </a:lnTo>
                <a:lnTo>
                  <a:pt x="57150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81" name="object 22"/>
          <p:cNvSpPr>
            <a:spLocks/>
          </p:cNvSpPr>
          <p:nvPr/>
        </p:nvSpPr>
        <p:spPr bwMode="auto">
          <a:xfrm>
            <a:off x="7381875" y="3603625"/>
            <a:ext cx="114300" cy="114300"/>
          </a:xfrm>
          <a:custGeom>
            <a:avLst/>
            <a:gdLst/>
            <a:ahLst/>
            <a:cxnLst>
              <a:cxn ang="0">
                <a:pos x="0" y="57150"/>
              </a:cxn>
              <a:cxn ang="0">
                <a:pos x="4482" y="34879"/>
              </a:cxn>
              <a:cxn ang="0">
                <a:pos x="16716" y="16716"/>
              </a:cxn>
              <a:cxn ang="0">
                <a:pos x="34879" y="4482"/>
              </a:cxn>
              <a:cxn ang="0">
                <a:pos x="57150" y="0"/>
              </a:cxn>
              <a:cxn ang="0">
                <a:pos x="79420" y="4482"/>
              </a:cxn>
              <a:cxn ang="0">
                <a:pos x="97583" y="16716"/>
              </a:cxn>
              <a:cxn ang="0">
                <a:pos x="109817" y="34879"/>
              </a:cxn>
              <a:cxn ang="0">
                <a:pos x="114300" y="57150"/>
              </a:cxn>
              <a:cxn ang="0">
                <a:pos x="109817" y="79420"/>
              </a:cxn>
              <a:cxn ang="0">
                <a:pos x="97583" y="97583"/>
              </a:cxn>
              <a:cxn ang="0">
                <a:pos x="79420" y="109817"/>
              </a:cxn>
              <a:cxn ang="0">
                <a:pos x="57150" y="114300"/>
              </a:cxn>
              <a:cxn ang="0">
                <a:pos x="34879" y="109817"/>
              </a:cxn>
              <a:cxn ang="0">
                <a:pos x="16716" y="97583"/>
              </a:cxn>
              <a:cxn ang="0">
                <a:pos x="4482" y="79420"/>
              </a:cxn>
              <a:cxn ang="0">
                <a:pos x="0" y="57150"/>
              </a:cxn>
            </a:cxnLst>
            <a:rect l="0" t="0" r="r" b="b"/>
            <a:pathLst>
              <a:path w="114300" h="114300">
                <a:moveTo>
                  <a:pt x="0" y="57150"/>
                </a:moveTo>
                <a:lnTo>
                  <a:pt x="4482" y="34879"/>
                </a:lnTo>
                <a:lnTo>
                  <a:pt x="16716" y="16716"/>
                </a:lnTo>
                <a:lnTo>
                  <a:pt x="34879" y="4482"/>
                </a:lnTo>
                <a:lnTo>
                  <a:pt x="57150" y="0"/>
                </a:lnTo>
                <a:lnTo>
                  <a:pt x="79420" y="4482"/>
                </a:lnTo>
                <a:lnTo>
                  <a:pt x="97583" y="16716"/>
                </a:lnTo>
                <a:lnTo>
                  <a:pt x="109817" y="34879"/>
                </a:lnTo>
                <a:lnTo>
                  <a:pt x="114300" y="57150"/>
                </a:lnTo>
                <a:lnTo>
                  <a:pt x="109817" y="79420"/>
                </a:lnTo>
                <a:lnTo>
                  <a:pt x="97583" y="97583"/>
                </a:lnTo>
                <a:lnTo>
                  <a:pt x="79420" y="109817"/>
                </a:lnTo>
                <a:lnTo>
                  <a:pt x="57150" y="114300"/>
                </a:lnTo>
                <a:lnTo>
                  <a:pt x="34879" y="109817"/>
                </a:lnTo>
                <a:lnTo>
                  <a:pt x="16716" y="97583"/>
                </a:lnTo>
                <a:lnTo>
                  <a:pt x="4482" y="79420"/>
                </a:lnTo>
                <a:lnTo>
                  <a:pt x="0" y="57150"/>
                </a:lnTo>
                <a:close/>
              </a:path>
            </a:pathLst>
          </a:custGeom>
          <a:noFill/>
          <a:ln w="25908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82" name="object 23"/>
          <p:cNvSpPr>
            <a:spLocks/>
          </p:cNvSpPr>
          <p:nvPr/>
        </p:nvSpPr>
        <p:spPr bwMode="auto">
          <a:xfrm>
            <a:off x="8101013" y="2060575"/>
            <a:ext cx="114300" cy="114300"/>
          </a:xfrm>
          <a:custGeom>
            <a:avLst/>
            <a:gdLst/>
            <a:ahLst/>
            <a:cxnLst>
              <a:cxn ang="0">
                <a:pos x="57150" y="0"/>
              </a:cxn>
              <a:cxn ang="0">
                <a:pos x="34879" y="4482"/>
              </a:cxn>
              <a:cxn ang="0">
                <a:pos x="16716" y="16716"/>
              </a:cxn>
              <a:cxn ang="0">
                <a:pos x="4482" y="34879"/>
              </a:cxn>
              <a:cxn ang="0">
                <a:pos x="0" y="57150"/>
              </a:cxn>
              <a:cxn ang="0">
                <a:pos x="4482" y="79420"/>
              </a:cxn>
              <a:cxn ang="0">
                <a:pos x="16716" y="97583"/>
              </a:cxn>
              <a:cxn ang="0">
                <a:pos x="34879" y="109817"/>
              </a:cxn>
              <a:cxn ang="0">
                <a:pos x="57150" y="114300"/>
              </a:cxn>
              <a:cxn ang="0">
                <a:pos x="79420" y="109817"/>
              </a:cxn>
              <a:cxn ang="0">
                <a:pos x="97583" y="97583"/>
              </a:cxn>
              <a:cxn ang="0">
                <a:pos x="109817" y="79420"/>
              </a:cxn>
              <a:cxn ang="0">
                <a:pos x="114300" y="57150"/>
              </a:cxn>
              <a:cxn ang="0">
                <a:pos x="109817" y="34879"/>
              </a:cxn>
              <a:cxn ang="0">
                <a:pos x="97583" y="16716"/>
              </a:cxn>
              <a:cxn ang="0">
                <a:pos x="79420" y="4482"/>
              </a:cxn>
              <a:cxn ang="0">
                <a:pos x="57150" y="0"/>
              </a:cxn>
            </a:cxnLst>
            <a:rect l="0" t="0" r="r" b="b"/>
            <a:pathLst>
              <a:path w="114300" h="114300">
                <a:moveTo>
                  <a:pt x="57150" y="0"/>
                </a:moveTo>
                <a:lnTo>
                  <a:pt x="34879" y="4482"/>
                </a:lnTo>
                <a:lnTo>
                  <a:pt x="16716" y="16716"/>
                </a:lnTo>
                <a:lnTo>
                  <a:pt x="4482" y="34879"/>
                </a:lnTo>
                <a:lnTo>
                  <a:pt x="0" y="57150"/>
                </a:lnTo>
                <a:lnTo>
                  <a:pt x="4482" y="79420"/>
                </a:lnTo>
                <a:lnTo>
                  <a:pt x="16716" y="97583"/>
                </a:lnTo>
                <a:lnTo>
                  <a:pt x="34879" y="109817"/>
                </a:lnTo>
                <a:lnTo>
                  <a:pt x="57150" y="114300"/>
                </a:lnTo>
                <a:lnTo>
                  <a:pt x="79420" y="109817"/>
                </a:lnTo>
                <a:lnTo>
                  <a:pt x="97583" y="97583"/>
                </a:lnTo>
                <a:lnTo>
                  <a:pt x="109817" y="79420"/>
                </a:lnTo>
                <a:lnTo>
                  <a:pt x="114300" y="57150"/>
                </a:lnTo>
                <a:lnTo>
                  <a:pt x="109817" y="34879"/>
                </a:lnTo>
                <a:lnTo>
                  <a:pt x="97583" y="16716"/>
                </a:lnTo>
                <a:lnTo>
                  <a:pt x="79420" y="4482"/>
                </a:lnTo>
                <a:lnTo>
                  <a:pt x="57150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83" name="object 24"/>
          <p:cNvSpPr>
            <a:spLocks/>
          </p:cNvSpPr>
          <p:nvPr/>
        </p:nvSpPr>
        <p:spPr bwMode="auto">
          <a:xfrm>
            <a:off x="8101013" y="2060575"/>
            <a:ext cx="114300" cy="114300"/>
          </a:xfrm>
          <a:custGeom>
            <a:avLst/>
            <a:gdLst/>
            <a:ahLst/>
            <a:cxnLst>
              <a:cxn ang="0">
                <a:pos x="0" y="57150"/>
              </a:cxn>
              <a:cxn ang="0">
                <a:pos x="4482" y="34879"/>
              </a:cxn>
              <a:cxn ang="0">
                <a:pos x="16716" y="16716"/>
              </a:cxn>
              <a:cxn ang="0">
                <a:pos x="34879" y="4482"/>
              </a:cxn>
              <a:cxn ang="0">
                <a:pos x="57150" y="0"/>
              </a:cxn>
              <a:cxn ang="0">
                <a:pos x="79420" y="4482"/>
              </a:cxn>
              <a:cxn ang="0">
                <a:pos x="97583" y="16716"/>
              </a:cxn>
              <a:cxn ang="0">
                <a:pos x="109817" y="34879"/>
              </a:cxn>
              <a:cxn ang="0">
                <a:pos x="114300" y="57150"/>
              </a:cxn>
              <a:cxn ang="0">
                <a:pos x="109817" y="79420"/>
              </a:cxn>
              <a:cxn ang="0">
                <a:pos x="97583" y="97583"/>
              </a:cxn>
              <a:cxn ang="0">
                <a:pos x="79420" y="109817"/>
              </a:cxn>
              <a:cxn ang="0">
                <a:pos x="57150" y="114300"/>
              </a:cxn>
              <a:cxn ang="0">
                <a:pos x="34879" y="109817"/>
              </a:cxn>
              <a:cxn ang="0">
                <a:pos x="16716" y="97583"/>
              </a:cxn>
              <a:cxn ang="0">
                <a:pos x="4482" y="79420"/>
              </a:cxn>
              <a:cxn ang="0">
                <a:pos x="0" y="57150"/>
              </a:cxn>
            </a:cxnLst>
            <a:rect l="0" t="0" r="r" b="b"/>
            <a:pathLst>
              <a:path w="114300" h="114300">
                <a:moveTo>
                  <a:pt x="0" y="57150"/>
                </a:moveTo>
                <a:lnTo>
                  <a:pt x="4482" y="34879"/>
                </a:lnTo>
                <a:lnTo>
                  <a:pt x="16716" y="16716"/>
                </a:lnTo>
                <a:lnTo>
                  <a:pt x="34879" y="4482"/>
                </a:lnTo>
                <a:lnTo>
                  <a:pt x="57150" y="0"/>
                </a:lnTo>
                <a:lnTo>
                  <a:pt x="79420" y="4482"/>
                </a:lnTo>
                <a:lnTo>
                  <a:pt x="97583" y="16716"/>
                </a:lnTo>
                <a:lnTo>
                  <a:pt x="109817" y="34879"/>
                </a:lnTo>
                <a:lnTo>
                  <a:pt x="114300" y="57150"/>
                </a:lnTo>
                <a:lnTo>
                  <a:pt x="109817" y="79420"/>
                </a:lnTo>
                <a:lnTo>
                  <a:pt x="97583" y="97583"/>
                </a:lnTo>
                <a:lnTo>
                  <a:pt x="79420" y="109817"/>
                </a:lnTo>
                <a:lnTo>
                  <a:pt x="57150" y="114300"/>
                </a:lnTo>
                <a:lnTo>
                  <a:pt x="34879" y="109817"/>
                </a:lnTo>
                <a:lnTo>
                  <a:pt x="16716" y="97583"/>
                </a:lnTo>
                <a:lnTo>
                  <a:pt x="4482" y="79420"/>
                </a:lnTo>
                <a:lnTo>
                  <a:pt x="0" y="57150"/>
                </a:lnTo>
                <a:close/>
              </a:path>
            </a:pathLst>
          </a:custGeom>
          <a:noFill/>
          <a:ln w="25908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84" name="object 25"/>
          <p:cNvSpPr>
            <a:spLocks/>
          </p:cNvSpPr>
          <p:nvPr/>
        </p:nvSpPr>
        <p:spPr bwMode="auto">
          <a:xfrm>
            <a:off x="6156325" y="2884488"/>
            <a:ext cx="114300" cy="114300"/>
          </a:xfrm>
          <a:custGeom>
            <a:avLst/>
            <a:gdLst/>
            <a:ahLst/>
            <a:cxnLst>
              <a:cxn ang="0">
                <a:pos x="57150" y="0"/>
              </a:cxn>
              <a:cxn ang="0">
                <a:pos x="34879" y="4482"/>
              </a:cxn>
              <a:cxn ang="0">
                <a:pos x="16716" y="16716"/>
              </a:cxn>
              <a:cxn ang="0">
                <a:pos x="4482" y="34879"/>
              </a:cxn>
              <a:cxn ang="0">
                <a:pos x="0" y="57150"/>
              </a:cxn>
              <a:cxn ang="0">
                <a:pos x="4482" y="79420"/>
              </a:cxn>
              <a:cxn ang="0">
                <a:pos x="16716" y="97583"/>
              </a:cxn>
              <a:cxn ang="0">
                <a:pos x="34879" y="109817"/>
              </a:cxn>
              <a:cxn ang="0">
                <a:pos x="57150" y="114300"/>
              </a:cxn>
              <a:cxn ang="0">
                <a:pos x="79420" y="109817"/>
              </a:cxn>
              <a:cxn ang="0">
                <a:pos x="97583" y="97583"/>
              </a:cxn>
              <a:cxn ang="0">
                <a:pos x="109817" y="79420"/>
              </a:cxn>
              <a:cxn ang="0">
                <a:pos x="114300" y="57150"/>
              </a:cxn>
              <a:cxn ang="0">
                <a:pos x="109817" y="34879"/>
              </a:cxn>
              <a:cxn ang="0">
                <a:pos x="97583" y="16716"/>
              </a:cxn>
              <a:cxn ang="0">
                <a:pos x="79420" y="4482"/>
              </a:cxn>
              <a:cxn ang="0">
                <a:pos x="57150" y="0"/>
              </a:cxn>
            </a:cxnLst>
            <a:rect l="0" t="0" r="r" b="b"/>
            <a:pathLst>
              <a:path w="114300" h="114300">
                <a:moveTo>
                  <a:pt x="57150" y="0"/>
                </a:moveTo>
                <a:lnTo>
                  <a:pt x="34879" y="4482"/>
                </a:lnTo>
                <a:lnTo>
                  <a:pt x="16716" y="16716"/>
                </a:lnTo>
                <a:lnTo>
                  <a:pt x="4482" y="34879"/>
                </a:lnTo>
                <a:lnTo>
                  <a:pt x="0" y="57150"/>
                </a:lnTo>
                <a:lnTo>
                  <a:pt x="4482" y="79420"/>
                </a:lnTo>
                <a:lnTo>
                  <a:pt x="16716" y="97583"/>
                </a:lnTo>
                <a:lnTo>
                  <a:pt x="34879" y="109817"/>
                </a:lnTo>
                <a:lnTo>
                  <a:pt x="57150" y="114300"/>
                </a:lnTo>
                <a:lnTo>
                  <a:pt x="79420" y="109817"/>
                </a:lnTo>
                <a:lnTo>
                  <a:pt x="97583" y="97583"/>
                </a:lnTo>
                <a:lnTo>
                  <a:pt x="109817" y="79420"/>
                </a:lnTo>
                <a:lnTo>
                  <a:pt x="114300" y="57150"/>
                </a:lnTo>
                <a:lnTo>
                  <a:pt x="109817" y="34879"/>
                </a:lnTo>
                <a:lnTo>
                  <a:pt x="97583" y="16716"/>
                </a:lnTo>
                <a:lnTo>
                  <a:pt x="79420" y="4482"/>
                </a:lnTo>
                <a:lnTo>
                  <a:pt x="57150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85" name="object 26"/>
          <p:cNvSpPr>
            <a:spLocks/>
          </p:cNvSpPr>
          <p:nvPr/>
        </p:nvSpPr>
        <p:spPr bwMode="auto">
          <a:xfrm>
            <a:off x="6156325" y="2884488"/>
            <a:ext cx="114300" cy="114300"/>
          </a:xfrm>
          <a:custGeom>
            <a:avLst/>
            <a:gdLst/>
            <a:ahLst/>
            <a:cxnLst>
              <a:cxn ang="0">
                <a:pos x="0" y="57150"/>
              </a:cxn>
              <a:cxn ang="0">
                <a:pos x="4482" y="34879"/>
              </a:cxn>
              <a:cxn ang="0">
                <a:pos x="16716" y="16716"/>
              </a:cxn>
              <a:cxn ang="0">
                <a:pos x="34879" y="4482"/>
              </a:cxn>
              <a:cxn ang="0">
                <a:pos x="57150" y="0"/>
              </a:cxn>
              <a:cxn ang="0">
                <a:pos x="79420" y="4482"/>
              </a:cxn>
              <a:cxn ang="0">
                <a:pos x="97583" y="16716"/>
              </a:cxn>
              <a:cxn ang="0">
                <a:pos x="109817" y="34879"/>
              </a:cxn>
              <a:cxn ang="0">
                <a:pos x="114300" y="57150"/>
              </a:cxn>
              <a:cxn ang="0">
                <a:pos x="109817" y="79420"/>
              </a:cxn>
              <a:cxn ang="0">
                <a:pos x="97583" y="97583"/>
              </a:cxn>
              <a:cxn ang="0">
                <a:pos x="79420" y="109817"/>
              </a:cxn>
              <a:cxn ang="0">
                <a:pos x="57150" y="114300"/>
              </a:cxn>
              <a:cxn ang="0">
                <a:pos x="34879" y="109817"/>
              </a:cxn>
              <a:cxn ang="0">
                <a:pos x="16716" y="97583"/>
              </a:cxn>
              <a:cxn ang="0">
                <a:pos x="4482" y="79420"/>
              </a:cxn>
              <a:cxn ang="0">
                <a:pos x="0" y="57150"/>
              </a:cxn>
            </a:cxnLst>
            <a:rect l="0" t="0" r="r" b="b"/>
            <a:pathLst>
              <a:path w="114300" h="114300">
                <a:moveTo>
                  <a:pt x="0" y="57150"/>
                </a:moveTo>
                <a:lnTo>
                  <a:pt x="4482" y="34879"/>
                </a:lnTo>
                <a:lnTo>
                  <a:pt x="16716" y="16716"/>
                </a:lnTo>
                <a:lnTo>
                  <a:pt x="34879" y="4482"/>
                </a:lnTo>
                <a:lnTo>
                  <a:pt x="57150" y="0"/>
                </a:lnTo>
                <a:lnTo>
                  <a:pt x="79420" y="4482"/>
                </a:lnTo>
                <a:lnTo>
                  <a:pt x="97583" y="16716"/>
                </a:lnTo>
                <a:lnTo>
                  <a:pt x="109817" y="34879"/>
                </a:lnTo>
                <a:lnTo>
                  <a:pt x="114300" y="57150"/>
                </a:lnTo>
                <a:lnTo>
                  <a:pt x="109817" y="79420"/>
                </a:lnTo>
                <a:lnTo>
                  <a:pt x="97583" y="97583"/>
                </a:lnTo>
                <a:lnTo>
                  <a:pt x="79420" y="109817"/>
                </a:lnTo>
                <a:lnTo>
                  <a:pt x="57150" y="114300"/>
                </a:lnTo>
                <a:lnTo>
                  <a:pt x="34879" y="109817"/>
                </a:lnTo>
                <a:lnTo>
                  <a:pt x="16716" y="97583"/>
                </a:lnTo>
                <a:lnTo>
                  <a:pt x="4482" y="79420"/>
                </a:lnTo>
                <a:lnTo>
                  <a:pt x="0" y="57150"/>
                </a:lnTo>
                <a:close/>
              </a:path>
            </a:pathLst>
          </a:custGeom>
          <a:noFill/>
          <a:ln w="25908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86" name="object 27"/>
          <p:cNvSpPr>
            <a:spLocks/>
          </p:cNvSpPr>
          <p:nvPr/>
        </p:nvSpPr>
        <p:spPr bwMode="auto">
          <a:xfrm>
            <a:off x="6223000" y="2932113"/>
            <a:ext cx="576263" cy="358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76072" y="360045"/>
              </a:cxn>
            </a:cxnLst>
            <a:rect l="0" t="0" r="r" b="b"/>
            <a:pathLst>
              <a:path w="576579" h="360045">
                <a:moveTo>
                  <a:pt x="0" y="0"/>
                </a:moveTo>
                <a:lnTo>
                  <a:pt x="576072" y="360045"/>
                </a:lnTo>
              </a:path>
            </a:pathLst>
          </a:custGeom>
          <a:noFill/>
          <a:ln w="19812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87" name="object 28"/>
          <p:cNvSpPr>
            <a:spLocks/>
          </p:cNvSpPr>
          <p:nvPr/>
        </p:nvSpPr>
        <p:spPr bwMode="auto">
          <a:xfrm>
            <a:off x="6829425" y="3341688"/>
            <a:ext cx="550863" cy="319087"/>
          </a:xfrm>
          <a:custGeom>
            <a:avLst/>
            <a:gdLst/>
            <a:ahLst/>
            <a:cxnLst>
              <a:cxn ang="0">
                <a:pos x="550672" y="319658"/>
              </a:cxn>
              <a:cxn ang="0">
                <a:pos x="0" y="0"/>
              </a:cxn>
            </a:cxnLst>
            <a:rect l="0" t="0" r="r" b="b"/>
            <a:pathLst>
              <a:path w="551179" h="320039">
                <a:moveTo>
                  <a:pt x="550672" y="319658"/>
                </a:moveTo>
                <a:lnTo>
                  <a:pt x="0" y="0"/>
                </a:lnTo>
              </a:path>
            </a:pathLst>
          </a:custGeom>
          <a:noFill/>
          <a:ln w="19812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88" name="object 29"/>
          <p:cNvSpPr>
            <a:spLocks/>
          </p:cNvSpPr>
          <p:nvPr/>
        </p:nvSpPr>
        <p:spPr bwMode="auto">
          <a:xfrm>
            <a:off x="6829425" y="2174875"/>
            <a:ext cx="1328738" cy="1085850"/>
          </a:xfrm>
          <a:custGeom>
            <a:avLst/>
            <a:gdLst/>
            <a:ahLst/>
            <a:cxnLst>
              <a:cxn ang="0">
                <a:pos x="0" y="1084706"/>
              </a:cxn>
              <a:cxn ang="0">
                <a:pos x="1327785" y="0"/>
              </a:cxn>
            </a:cxnLst>
            <a:rect l="0" t="0" r="r" b="b"/>
            <a:pathLst>
              <a:path w="1327784" h="1085214">
                <a:moveTo>
                  <a:pt x="0" y="1084706"/>
                </a:moveTo>
                <a:lnTo>
                  <a:pt x="1327785" y="0"/>
                </a:lnTo>
              </a:path>
            </a:pathLst>
          </a:custGeom>
          <a:noFill/>
          <a:ln w="19812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89" name="object 30"/>
          <p:cNvSpPr>
            <a:spLocks/>
          </p:cNvSpPr>
          <p:nvPr/>
        </p:nvSpPr>
        <p:spPr bwMode="auto">
          <a:xfrm>
            <a:off x="7381875" y="2159000"/>
            <a:ext cx="736600" cy="190500"/>
          </a:xfrm>
          <a:custGeom>
            <a:avLst/>
            <a:gdLst/>
            <a:ahLst/>
            <a:cxnLst>
              <a:cxn ang="0">
                <a:pos x="0" y="190626"/>
              </a:cxn>
              <a:cxn ang="0">
                <a:pos x="736726" y="0"/>
              </a:cxn>
            </a:cxnLst>
            <a:rect l="0" t="0" r="r" b="b"/>
            <a:pathLst>
              <a:path w="737234" h="191135">
                <a:moveTo>
                  <a:pt x="0" y="190626"/>
                </a:moveTo>
                <a:lnTo>
                  <a:pt x="736726" y="0"/>
                </a:lnTo>
              </a:path>
            </a:pathLst>
          </a:custGeom>
          <a:noFill/>
          <a:ln w="19811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90" name="object 31"/>
          <p:cNvSpPr>
            <a:spLocks/>
          </p:cNvSpPr>
          <p:nvPr/>
        </p:nvSpPr>
        <p:spPr bwMode="auto">
          <a:xfrm>
            <a:off x="7267575" y="2308225"/>
            <a:ext cx="114300" cy="114300"/>
          </a:xfrm>
          <a:custGeom>
            <a:avLst/>
            <a:gdLst/>
            <a:ahLst/>
            <a:cxnLst>
              <a:cxn ang="0">
                <a:pos x="57150" y="0"/>
              </a:cxn>
              <a:cxn ang="0">
                <a:pos x="34879" y="4482"/>
              </a:cxn>
              <a:cxn ang="0">
                <a:pos x="16716" y="16716"/>
              </a:cxn>
              <a:cxn ang="0">
                <a:pos x="4482" y="34879"/>
              </a:cxn>
              <a:cxn ang="0">
                <a:pos x="0" y="57150"/>
              </a:cxn>
              <a:cxn ang="0">
                <a:pos x="4482" y="79420"/>
              </a:cxn>
              <a:cxn ang="0">
                <a:pos x="16716" y="97583"/>
              </a:cxn>
              <a:cxn ang="0">
                <a:pos x="34879" y="109817"/>
              </a:cxn>
              <a:cxn ang="0">
                <a:pos x="57150" y="114300"/>
              </a:cxn>
              <a:cxn ang="0">
                <a:pos x="79420" y="109817"/>
              </a:cxn>
              <a:cxn ang="0">
                <a:pos x="97583" y="97583"/>
              </a:cxn>
              <a:cxn ang="0">
                <a:pos x="109817" y="79420"/>
              </a:cxn>
              <a:cxn ang="0">
                <a:pos x="114300" y="57150"/>
              </a:cxn>
              <a:cxn ang="0">
                <a:pos x="109817" y="34879"/>
              </a:cxn>
              <a:cxn ang="0">
                <a:pos x="97583" y="16716"/>
              </a:cxn>
              <a:cxn ang="0">
                <a:pos x="79420" y="4482"/>
              </a:cxn>
              <a:cxn ang="0">
                <a:pos x="57150" y="0"/>
              </a:cxn>
            </a:cxnLst>
            <a:rect l="0" t="0" r="r" b="b"/>
            <a:pathLst>
              <a:path w="114300" h="114300">
                <a:moveTo>
                  <a:pt x="57150" y="0"/>
                </a:moveTo>
                <a:lnTo>
                  <a:pt x="34879" y="4482"/>
                </a:lnTo>
                <a:lnTo>
                  <a:pt x="16716" y="16716"/>
                </a:lnTo>
                <a:lnTo>
                  <a:pt x="4482" y="34879"/>
                </a:lnTo>
                <a:lnTo>
                  <a:pt x="0" y="57150"/>
                </a:lnTo>
                <a:lnTo>
                  <a:pt x="4482" y="79420"/>
                </a:lnTo>
                <a:lnTo>
                  <a:pt x="16716" y="97583"/>
                </a:lnTo>
                <a:lnTo>
                  <a:pt x="34879" y="109817"/>
                </a:lnTo>
                <a:lnTo>
                  <a:pt x="57150" y="114300"/>
                </a:lnTo>
                <a:lnTo>
                  <a:pt x="79420" y="109817"/>
                </a:lnTo>
                <a:lnTo>
                  <a:pt x="97583" y="97583"/>
                </a:lnTo>
                <a:lnTo>
                  <a:pt x="109817" y="79420"/>
                </a:lnTo>
                <a:lnTo>
                  <a:pt x="114300" y="57150"/>
                </a:lnTo>
                <a:lnTo>
                  <a:pt x="109817" y="34879"/>
                </a:lnTo>
                <a:lnTo>
                  <a:pt x="97583" y="16716"/>
                </a:lnTo>
                <a:lnTo>
                  <a:pt x="79420" y="4482"/>
                </a:lnTo>
                <a:lnTo>
                  <a:pt x="57150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91" name="object 32"/>
          <p:cNvSpPr>
            <a:spLocks/>
          </p:cNvSpPr>
          <p:nvPr/>
        </p:nvSpPr>
        <p:spPr bwMode="auto">
          <a:xfrm>
            <a:off x="7267575" y="2308225"/>
            <a:ext cx="114300" cy="114300"/>
          </a:xfrm>
          <a:custGeom>
            <a:avLst/>
            <a:gdLst/>
            <a:ahLst/>
            <a:cxnLst>
              <a:cxn ang="0">
                <a:pos x="0" y="57150"/>
              </a:cxn>
              <a:cxn ang="0">
                <a:pos x="4482" y="34879"/>
              </a:cxn>
              <a:cxn ang="0">
                <a:pos x="16716" y="16716"/>
              </a:cxn>
              <a:cxn ang="0">
                <a:pos x="34879" y="4482"/>
              </a:cxn>
              <a:cxn ang="0">
                <a:pos x="57150" y="0"/>
              </a:cxn>
              <a:cxn ang="0">
                <a:pos x="79420" y="4482"/>
              </a:cxn>
              <a:cxn ang="0">
                <a:pos x="97583" y="16716"/>
              </a:cxn>
              <a:cxn ang="0">
                <a:pos x="109817" y="34879"/>
              </a:cxn>
              <a:cxn ang="0">
                <a:pos x="114300" y="57150"/>
              </a:cxn>
              <a:cxn ang="0">
                <a:pos x="109817" y="79420"/>
              </a:cxn>
              <a:cxn ang="0">
                <a:pos x="97583" y="97583"/>
              </a:cxn>
              <a:cxn ang="0">
                <a:pos x="79420" y="109817"/>
              </a:cxn>
              <a:cxn ang="0">
                <a:pos x="57150" y="114300"/>
              </a:cxn>
              <a:cxn ang="0">
                <a:pos x="34879" y="109817"/>
              </a:cxn>
              <a:cxn ang="0">
                <a:pos x="16716" y="97583"/>
              </a:cxn>
              <a:cxn ang="0">
                <a:pos x="4482" y="79420"/>
              </a:cxn>
              <a:cxn ang="0">
                <a:pos x="0" y="57150"/>
              </a:cxn>
            </a:cxnLst>
            <a:rect l="0" t="0" r="r" b="b"/>
            <a:pathLst>
              <a:path w="114300" h="114300">
                <a:moveTo>
                  <a:pt x="0" y="57150"/>
                </a:moveTo>
                <a:lnTo>
                  <a:pt x="4482" y="34879"/>
                </a:lnTo>
                <a:lnTo>
                  <a:pt x="16716" y="16716"/>
                </a:lnTo>
                <a:lnTo>
                  <a:pt x="34879" y="4482"/>
                </a:lnTo>
                <a:lnTo>
                  <a:pt x="57150" y="0"/>
                </a:lnTo>
                <a:lnTo>
                  <a:pt x="79420" y="4482"/>
                </a:lnTo>
                <a:lnTo>
                  <a:pt x="97583" y="16716"/>
                </a:lnTo>
                <a:lnTo>
                  <a:pt x="109817" y="34879"/>
                </a:lnTo>
                <a:lnTo>
                  <a:pt x="114300" y="57150"/>
                </a:lnTo>
                <a:lnTo>
                  <a:pt x="109817" y="79420"/>
                </a:lnTo>
                <a:lnTo>
                  <a:pt x="97583" y="97583"/>
                </a:lnTo>
                <a:lnTo>
                  <a:pt x="79420" y="109817"/>
                </a:lnTo>
                <a:lnTo>
                  <a:pt x="57150" y="114300"/>
                </a:lnTo>
                <a:lnTo>
                  <a:pt x="34879" y="109817"/>
                </a:lnTo>
                <a:lnTo>
                  <a:pt x="16716" y="97583"/>
                </a:lnTo>
                <a:lnTo>
                  <a:pt x="4482" y="79420"/>
                </a:lnTo>
                <a:lnTo>
                  <a:pt x="0" y="57150"/>
                </a:lnTo>
                <a:close/>
              </a:path>
            </a:pathLst>
          </a:custGeom>
          <a:noFill/>
          <a:ln w="25908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</TotalTime>
  <Words>2269</Words>
  <Application>Microsoft Office PowerPoint</Application>
  <PresentationFormat>On-screen Show (4:3)</PresentationFormat>
  <Paragraphs>644</Paragraphs>
  <Slides>43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Routing III</vt:lpstr>
      <vt:lpstr>Outline</vt:lpstr>
      <vt:lpstr>Routing Protocol</vt:lpstr>
      <vt:lpstr>Internet - Early Age</vt:lpstr>
      <vt:lpstr>Internet – Current State</vt:lpstr>
      <vt:lpstr>Autonomous System (AS)</vt:lpstr>
      <vt:lpstr>Border Gateway Protocol</vt:lpstr>
      <vt:lpstr>Path Vector Routing</vt:lpstr>
      <vt:lpstr>Path Vector Routing Analogy</vt:lpstr>
      <vt:lpstr>Path Vector Routing Example</vt:lpstr>
      <vt:lpstr>Path Vector Routing Example</vt:lpstr>
      <vt:lpstr>Border Gateway Protocol (BGP)</vt:lpstr>
      <vt:lpstr>BGP Route Selection</vt:lpstr>
      <vt:lpstr>Route Announcement: no CIDR</vt:lpstr>
      <vt:lpstr>Route Announcement: with CIDR</vt:lpstr>
      <vt:lpstr>BGP Hazards -- Scenario</vt:lpstr>
      <vt:lpstr>BGP Basics</vt:lpstr>
      <vt:lpstr>BGP Basics</vt:lpstr>
      <vt:lpstr>BGP Basics</vt:lpstr>
      <vt:lpstr>Loop free Path</vt:lpstr>
      <vt:lpstr>BGP Operation</vt:lpstr>
      <vt:lpstr>Exchange and Update</vt:lpstr>
      <vt:lpstr>BGP Message</vt:lpstr>
      <vt:lpstr>IPv6 Routing</vt:lpstr>
      <vt:lpstr>IPv6 routing</vt:lpstr>
      <vt:lpstr>PowerPoint Presentation</vt:lpstr>
      <vt:lpstr>L – Local ?</vt:lpstr>
      <vt:lpstr>L – Local ?</vt:lpstr>
      <vt:lpstr>PowerPoint Presentation</vt:lpstr>
      <vt:lpstr>PowerPoint Presentation</vt:lpstr>
      <vt:lpstr>RIPng</vt:lpstr>
      <vt:lpstr>RIPng</vt:lpstr>
      <vt:lpstr>OSPFv3</vt:lpstr>
      <vt:lpstr>PowerPoint Presentation</vt:lpstr>
      <vt:lpstr>Internet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National – Feb 2010</vt:lpstr>
      <vt:lpstr>International - Feb 2010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Multicast</dc:title>
  <dc:creator>Anan</dc:creator>
  <cp:lastModifiedBy>KID</cp:lastModifiedBy>
  <cp:revision>6</cp:revision>
  <dcterms:created xsi:type="dcterms:W3CDTF">2017-04-18T10:23:43Z</dcterms:created>
  <dcterms:modified xsi:type="dcterms:W3CDTF">2017-05-17T07:11:01Z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2016-04-21T00:00:00Z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2017-04-18T00:00:00Z</vt:filetime>
  </property>
</Properties>
</file>